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0" r:id="rId3"/>
    <p:sldId id="265" r:id="rId4"/>
    <p:sldId id="258" r:id="rId5"/>
    <p:sldId id="259" r:id="rId6"/>
    <p:sldId id="261" r:id="rId7"/>
    <p:sldId id="273" r:id="rId8"/>
    <p:sldId id="264" r:id="rId9"/>
    <p:sldId id="274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CB1"/>
    <a:srgbClr val="256CFE"/>
    <a:srgbClr val="0666BD"/>
    <a:srgbClr val="36B1FF"/>
    <a:srgbClr val="207EFF"/>
    <a:srgbClr val="251FA7"/>
    <a:srgbClr val="2028AD"/>
    <a:srgbClr val="1F83FF"/>
    <a:srgbClr val="2DBAFF"/>
    <a:srgbClr val="266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7" autoAdjust="0"/>
    <p:restoredTop sz="88767" autoAdjust="0"/>
  </p:normalViewPr>
  <p:slideViewPr>
    <p:cSldViewPr snapToGrid="0">
      <p:cViewPr>
        <p:scale>
          <a:sx n="67" d="100"/>
          <a:sy n="67" d="100"/>
        </p:scale>
        <p:origin x="-392" y="-116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09163-2A16-4622-A7CC-7F7EA4C4510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76D7B-DC24-47AD-83B1-637FCA7335FD}">
      <dgm:prSet phldrT="[Текст]" custT="1"/>
      <dgm:spPr/>
      <dgm:t>
        <a:bodyPr/>
        <a:lstStyle/>
        <a:p>
          <a:r>
            <a:rPr lang="ru-RU" sz="1800" b="1" dirty="0" smtClean="0"/>
            <a:t>3 мин.</a:t>
          </a:r>
          <a:endParaRPr lang="ru-RU" sz="1800" b="1" dirty="0"/>
        </a:p>
      </dgm:t>
    </dgm:pt>
    <dgm:pt modelId="{1111534B-2571-4846-94DB-F5FADC37EB5E}" type="parTrans" cxnId="{54F884D2-2D0F-4B61-8681-B9DADBCC057B}">
      <dgm:prSet/>
      <dgm:spPr/>
      <dgm:t>
        <a:bodyPr/>
        <a:lstStyle/>
        <a:p>
          <a:endParaRPr lang="ru-RU"/>
        </a:p>
      </dgm:t>
    </dgm:pt>
    <dgm:pt modelId="{D6859107-6368-4481-AA2B-860788D576E3}" type="sibTrans" cxnId="{54F884D2-2D0F-4B61-8681-B9DADBCC057B}">
      <dgm:prSet/>
      <dgm:spPr/>
      <dgm:t>
        <a:bodyPr/>
        <a:lstStyle/>
        <a:p>
          <a:endParaRPr lang="ru-RU"/>
        </a:p>
      </dgm:t>
    </dgm:pt>
    <dgm:pt modelId="{16492519-D71B-4214-8088-AC047B7D2B4A}">
      <dgm:prSet phldrT="[Текст]" custT="1"/>
      <dgm:spPr/>
      <dgm:t>
        <a:bodyPr/>
        <a:lstStyle/>
        <a:p>
          <a:pPr algn="just"/>
          <a:r>
            <a:rPr lang="ru-RU" sz="1800" b="1" dirty="0" smtClean="0"/>
            <a:t>Получение запроса на оформление (предоставление документа) </a:t>
          </a:r>
          <a:endParaRPr lang="ru-RU" sz="1800" b="1" dirty="0"/>
        </a:p>
      </dgm:t>
    </dgm:pt>
    <dgm:pt modelId="{1FDB1ADE-713D-4049-8978-9E073D4A59BA}" type="parTrans" cxnId="{92097969-0518-4E68-8DE8-C8391632B461}">
      <dgm:prSet/>
      <dgm:spPr/>
      <dgm:t>
        <a:bodyPr/>
        <a:lstStyle/>
        <a:p>
          <a:endParaRPr lang="ru-RU"/>
        </a:p>
      </dgm:t>
    </dgm:pt>
    <dgm:pt modelId="{BFDE5166-8C4A-444A-A13E-9ECEC82151DA}" type="sibTrans" cxnId="{92097969-0518-4E68-8DE8-C8391632B461}">
      <dgm:prSet/>
      <dgm:spPr/>
      <dgm:t>
        <a:bodyPr/>
        <a:lstStyle/>
        <a:p>
          <a:endParaRPr lang="ru-RU"/>
        </a:p>
      </dgm:t>
    </dgm:pt>
    <dgm:pt modelId="{4EB8E1AF-0E8C-47F3-9288-EB59165CB284}">
      <dgm:prSet phldrT="[Текст]" custT="1"/>
      <dgm:spPr/>
      <dgm:t>
        <a:bodyPr/>
        <a:lstStyle/>
        <a:p>
          <a:r>
            <a:rPr lang="ru-RU" sz="1400" b="1" dirty="0" smtClean="0"/>
            <a:t>30-60 мин.</a:t>
          </a:r>
          <a:endParaRPr lang="ru-RU" sz="1400" b="1" dirty="0"/>
        </a:p>
      </dgm:t>
    </dgm:pt>
    <dgm:pt modelId="{C1E68DF3-193B-4D51-8065-DF03468DC37D}" type="parTrans" cxnId="{7C809D5D-F418-46C3-B086-FD7A5F6705A9}">
      <dgm:prSet/>
      <dgm:spPr/>
      <dgm:t>
        <a:bodyPr/>
        <a:lstStyle/>
        <a:p>
          <a:endParaRPr lang="ru-RU"/>
        </a:p>
      </dgm:t>
    </dgm:pt>
    <dgm:pt modelId="{90B6007C-FC68-4C09-AE80-40F541BF5E0B}" type="sibTrans" cxnId="{7C809D5D-F418-46C3-B086-FD7A5F6705A9}">
      <dgm:prSet/>
      <dgm:spPr/>
      <dgm:t>
        <a:bodyPr/>
        <a:lstStyle/>
        <a:p>
          <a:endParaRPr lang="ru-RU"/>
        </a:p>
      </dgm:t>
    </dgm:pt>
    <dgm:pt modelId="{AC02EF38-F444-45C1-8A5D-00B8240645FB}">
      <dgm:prSet phldrT="[Текст]" custT="1"/>
      <dgm:spPr/>
      <dgm:t>
        <a:bodyPr/>
        <a:lstStyle/>
        <a:p>
          <a:r>
            <a:rPr lang="ru-RU" sz="1800" b="1" dirty="0" smtClean="0"/>
            <a:t>Обработка запроса. Поиск документа.</a:t>
          </a:r>
          <a:endParaRPr lang="ru-RU" sz="1800" b="1" dirty="0"/>
        </a:p>
      </dgm:t>
    </dgm:pt>
    <dgm:pt modelId="{A05F027B-5CA8-4583-8ECC-46B1D4FAA25C}" type="parTrans" cxnId="{28070446-0449-4C39-BD52-755C4AB496E3}">
      <dgm:prSet/>
      <dgm:spPr/>
      <dgm:t>
        <a:bodyPr/>
        <a:lstStyle/>
        <a:p>
          <a:endParaRPr lang="ru-RU"/>
        </a:p>
      </dgm:t>
    </dgm:pt>
    <dgm:pt modelId="{CEBCCE1A-B693-4B06-B60C-15A0B5E07606}" type="sibTrans" cxnId="{28070446-0449-4C39-BD52-755C4AB496E3}">
      <dgm:prSet/>
      <dgm:spPr/>
      <dgm:t>
        <a:bodyPr/>
        <a:lstStyle/>
        <a:p>
          <a:endParaRPr lang="ru-RU"/>
        </a:p>
      </dgm:t>
    </dgm:pt>
    <dgm:pt modelId="{17C03343-0A58-46E4-86C6-FAE91BDDB635}">
      <dgm:prSet phldrT="[Текст]"/>
      <dgm:spPr/>
      <dgm:t>
        <a:bodyPr/>
        <a:lstStyle/>
        <a:p>
          <a:r>
            <a:rPr lang="ru-RU" b="1" dirty="0" smtClean="0"/>
            <a:t>15-30 мин.</a:t>
          </a:r>
          <a:endParaRPr lang="ru-RU" b="1" dirty="0"/>
        </a:p>
      </dgm:t>
    </dgm:pt>
    <dgm:pt modelId="{F056FA93-CC66-4296-BEA1-2E27E1DB2A70}" type="parTrans" cxnId="{389E0291-BF76-4159-9354-C36A2F0B94E5}">
      <dgm:prSet/>
      <dgm:spPr/>
      <dgm:t>
        <a:bodyPr/>
        <a:lstStyle/>
        <a:p>
          <a:endParaRPr lang="ru-RU"/>
        </a:p>
      </dgm:t>
    </dgm:pt>
    <dgm:pt modelId="{89869A70-B735-4F6C-8D0C-BDEC88938722}" type="sibTrans" cxnId="{389E0291-BF76-4159-9354-C36A2F0B94E5}">
      <dgm:prSet/>
      <dgm:spPr/>
      <dgm:t>
        <a:bodyPr/>
        <a:lstStyle/>
        <a:p>
          <a:endParaRPr lang="ru-RU"/>
        </a:p>
      </dgm:t>
    </dgm:pt>
    <dgm:pt modelId="{109BEECA-CAA3-401D-9DF5-F282296837FF}">
      <dgm:prSet phldrT="[Текст]" custT="1"/>
      <dgm:spPr/>
      <dgm:t>
        <a:bodyPr/>
        <a:lstStyle/>
        <a:p>
          <a:r>
            <a:rPr lang="ru-RU" sz="1800" b="1" i="0" dirty="0" smtClean="0"/>
            <a:t>Предоставление документа</a:t>
          </a:r>
          <a:endParaRPr lang="ru-RU" sz="1800" b="1" i="0" dirty="0"/>
        </a:p>
      </dgm:t>
    </dgm:pt>
    <dgm:pt modelId="{7CC0CADA-747A-455E-9F61-C027F9682E27}" type="parTrans" cxnId="{FA57401D-FD7F-4780-BD66-30FCF645B216}">
      <dgm:prSet/>
      <dgm:spPr/>
      <dgm:t>
        <a:bodyPr/>
        <a:lstStyle/>
        <a:p>
          <a:endParaRPr lang="ru-RU"/>
        </a:p>
      </dgm:t>
    </dgm:pt>
    <dgm:pt modelId="{E7ABF676-C0E1-4EBD-810D-37FFA19207E9}" type="sibTrans" cxnId="{FA57401D-FD7F-4780-BD66-30FCF645B216}">
      <dgm:prSet/>
      <dgm:spPr/>
      <dgm:t>
        <a:bodyPr/>
        <a:lstStyle/>
        <a:p>
          <a:endParaRPr lang="ru-RU"/>
        </a:p>
      </dgm:t>
    </dgm:pt>
    <dgm:pt modelId="{DDAFAD74-2D2C-4268-AF8F-6687020F0C59}" type="pres">
      <dgm:prSet presAssocID="{18509163-2A16-4622-A7CC-7F7EA4C451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F0A3CE-F5FB-4275-82B0-724554308BF1}" type="pres">
      <dgm:prSet presAssocID="{18509163-2A16-4622-A7CC-7F7EA4C45104}" presName="tSp" presStyleCnt="0"/>
      <dgm:spPr/>
    </dgm:pt>
    <dgm:pt modelId="{7F48E6FE-75CD-4EA9-9B19-9804990B032D}" type="pres">
      <dgm:prSet presAssocID="{18509163-2A16-4622-A7CC-7F7EA4C45104}" presName="bSp" presStyleCnt="0"/>
      <dgm:spPr/>
    </dgm:pt>
    <dgm:pt modelId="{5B9AEAC8-74D0-4492-9815-37169F39B196}" type="pres">
      <dgm:prSet presAssocID="{18509163-2A16-4622-A7CC-7F7EA4C45104}" presName="process" presStyleCnt="0"/>
      <dgm:spPr/>
    </dgm:pt>
    <dgm:pt modelId="{8CBF6015-7CF5-4505-B7CA-874D97780D25}" type="pres">
      <dgm:prSet presAssocID="{F9E76D7B-DC24-47AD-83B1-637FCA7335FD}" presName="composite1" presStyleCnt="0"/>
      <dgm:spPr/>
    </dgm:pt>
    <dgm:pt modelId="{1EEC3372-3355-4109-891D-DCA9DEC26CED}" type="pres">
      <dgm:prSet presAssocID="{F9E76D7B-DC24-47AD-83B1-637FCA7335FD}" presName="dummyNode1" presStyleLbl="node1" presStyleIdx="0" presStyleCnt="3"/>
      <dgm:spPr/>
    </dgm:pt>
    <dgm:pt modelId="{D5E78E20-BF57-4977-A412-7EDB04C9EF9A}" type="pres">
      <dgm:prSet presAssocID="{F9E76D7B-DC24-47AD-83B1-637FCA7335FD}" presName="childNode1" presStyleLbl="bgAcc1" presStyleIdx="0" presStyleCnt="3" custScaleX="309310" custScaleY="204481" custLinFactX="-107455" custLinFactNeighborX="-200000" custLinFactNeighborY="-62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16BD1-E24F-4EAD-A078-F9B126AC6EC9}" type="pres">
      <dgm:prSet presAssocID="{F9E76D7B-DC24-47AD-83B1-637FCA7335F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01726-23E8-4C7E-B2F3-BD0D9CC03353}" type="pres">
      <dgm:prSet presAssocID="{F9E76D7B-DC24-47AD-83B1-637FCA7335FD}" presName="parentNode1" presStyleLbl="node1" presStyleIdx="0" presStyleCnt="3" custScaleX="154098" custScaleY="113963" custLinFactNeighborX="25142" custLinFactNeighborY="678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862B6-7502-41EB-B0F5-BB4ADC8E75C1}" type="pres">
      <dgm:prSet presAssocID="{F9E76D7B-DC24-47AD-83B1-637FCA7335FD}" presName="connSite1" presStyleCnt="0"/>
      <dgm:spPr/>
    </dgm:pt>
    <dgm:pt modelId="{989D3FBB-FBAE-4C48-BFE8-C865A1999D6A}" type="pres">
      <dgm:prSet presAssocID="{D6859107-6368-4481-AA2B-860788D576E3}" presName="Name9" presStyleLbl="sibTrans2D1" presStyleIdx="0" presStyleCnt="2" custLinFactNeighborX="-3068"/>
      <dgm:spPr/>
      <dgm:t>
        <a:bodyPr/>
        <a:lstStyle/>
        <a:p>
          <a:endParaRPr lang="ru-RU"/>
        </a:p>
      </dgm:t>
    </dgm:pt>
    <dgm:pt modelId="{E6F13119-B59C-43B8-96E9-647ECCACBDAA}" type="pres">
      <dgm:prSet presAssocID="{4EB8E1AF-0E8C-47F3-9288-EB59165CB284}" presName="composite2" presStyleCnt="0"/>
      <dgm:spPr/>
    </dgm:pt>
    <dgm:pt modelId="{852FA8C7-7F1C-4672-8C7C-18A7916A77A7}" type="pres">
      <dgm:prSet presAssocID="{4EB8E1AF-0E8C-47F3-9288-EB59165CB284}" presName="dummyNode2" presStyleLbl="node1" presStyleIdx="0" presStyleCnt="3"/>
      <dgm:spPr/>
    </dgm:pt>
    <dgm:pt modelId="{1E9CA53D-DAA9-4F01-A61C-D31FCC67D774}" type="pres">
      <dgm:prSet presAssocID="{4EB8E1AF-0E8C-47F3-9288-EB59165CB284}" presName="childNode2" presStyleLbl="bgAcc1" presStyleIdx="1" presStyleCnt="3" custScaleX="303317" custScaleY="204481" custLinFactNeighborX="14835" custLinFactNeighborY="-3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ABFD1-433B-44D4-8061-041E558415A3}" type="pres">
      <dgm:prSet presAssocID="{4EB8E1AF-0E8C-47F3-9288-EB59165CB28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82474-259D-44EE-BEE1-5D30005576B9}" type="pres">
      <dgm:prSet presAssocID="{4EB8E1AF-0E8C-47F3-9288-EB59165CB284}" presName="parentNode2" presStyleLbl="node1" presStyleIdx="1" presStyleCnt="3" custScaleX="166016" custScaleY="123382" custLinFactX="38879" custLinFactY="124000" custLinFactNeighborX="10000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5E62F-D644-4A68-BB16-86F0DD4B46D4}" type="pres">
      <dgm:prSet presAssocID="{4EB8E1AF-0E8C-47F3-9288-EB59165CB284}" presName="connSite2" presStyleCnt="0"/>
      <dgm:spPr/>
    </dgm:pt>
    <dgm:pt modelId="{16572F87-414A-41F0-8CB6-F3F0A1E6F87C}" type="pres">
      <dgm:prSet presAssocID="{90B6007C-FC68-4C09-AE80-40F541BF5E0B}" presName="Name18" presStyleLbl="sibTrans2D1" presStyleIdx="1" presStyleCnt="2"/>
      <dgm:spPr/>
      <dgm:t>
        <a:bodyPr/>
        <a:lstStyle/>
        <a:p>
          <a:endParaRPr lang="ru-RU"/>
        </a:p>
      </dgm:t>
    </dgm:pt>
    <dgm:pt modelId="{61D57BE7-CE72-4F10-AEA2-6EE15A4E65BF}" type="pres">
      <dgm:prSet presAssocID="{17C03343-0A58-46E4-86C6-FAE91BDDB635}" presName="composite1" presStyleCnt="0"/>
      <dgm:spPr/>
    </dgm:pt>
    <dgm:pt modelId="{877A7BD0-55F1-4603-961B-8E239EF57707}" type="pres">
      <dgm:prSet presAssocID="{17C03343-0A58-46E4-86C6-FAE91BDDB635}" presName="dummyNode1" presStyleLbl="node1" presStyleIdx="1" presStyleCnt="3"/>
      <dgm:spPr/>
    </dgm:pt>
    <dgm:pt modelId="{143CEB6D-11E7-47D5-BAA9-0A9D36682A91}" type="pres">
      <dgm:prSet presAssocID="{17C03343-0A58-46E4-86C6-FAE91BDDB635}" presName="childNode1" presStyleLbl="bgAcc1" presStyleIdx="2" presStyleCnt="3" custScaleX="344980" custScaleY="204481" custLinFactNeighborX="73456" custLinFactNeighborY="-33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CA855-E4B2-400E-86D8-3ECB9B2BD46B}" type="pres">
      <dgm:prSet presAssocID="{17C03343-0A58-46E4-86C6-FAE91BDDB63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51F3A-B2F2-4656-85A2-77AF8C6110FA}" type="pres">
      <dgm:prSet presAssocID="{17C03343-0A58-46E4-86C6-FAE91BDDB635}" presName="parentNode1" presStyleLbl="node1" presStyleIdx="2" presStyleCnt="3" custScaleX="134507" custLinFactX="100000" custLinFactNeighborX="128325" custLinFactNeighborY="678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11298-C75B-4EC4-9B98-41697418B657}" type="pres">
      <dgm:prSet presAssocID="{17C03343-0A58-46E4-86C6-FAE91BDDB635}" presName="connSite1" presStyleCnt="0"/>
      <dgm:spPr/>
    </dgm:pt>
  </dgm:ptLst>
  <dgm:cxnLst>
    <dgm:cxn modelId="{92097969-0518-4E68-8DE8-C8391632B461}" srcId="{F9E76D7B-DC24-47AD-83B1-637FCA7335FD}" destId="{16492519-D71B-4214-8088-AC047B7D2B4A}" srcOrd="0" destOrd="0" parTransId="{1FDB1ADE-713D-4049-8978-9E073D4A59BA}" sibTransId="{BFDE5166-8C4A-444A-A13E-9ECEC82151DA}"/>
    <dgm:cxn modelId="{6C703B7E-F5BE-4B5D-BCE4-2201AA92EE75}" type="presOf" srcId="{16492519-D71B-4214-8088-AC047B7D2B4A}" destId="{7A016BD1-E24F-4EAD-A078-F9B126AC6EC9}" srcOrd="1" destOrd="0" presId="urn:microsoft.com/office/officeart/2005/8/layout/hProcess4"/>
    <dgm:cxn modelId="{7C809D5D-F418-46C3-B086-FD7A5F6705A9}" srcId="{18509163-2A16-4622-A7CC-7F7EA4C45104}" destId="{4EB8E1AF-0E8C-47F3-9288-EB59165CB284}" srcOrd="1" destOrd="0" parTransId="{C1E68DF3-193B-4D51-8065-DF03468DC37D}" sibTransId="{90B6007C-FC68-4C09-AE80-40F541BF5E0B}"/>
    <dgm:cxn modelId="{28070446-0449-4C39-BD52-755C4AB496E3}" srcId="{4EB8E1AF-0E8C-47F3-9288-EB59165CB284}" destId="{AC02EF38-F444-45C1-8A5D-00B8240645FB}" srcOrd="0" destOrd="0" parTransId="{A05F027B-5CA8-4583-8ECC-46B1D4FAA25C}" sibTransId="{CEBCCE1A-B693-4B06-B60C-15A0B5E07606}"/>
    <dgm:cxn modelId="{54F884D2-2D0F-4B61-8681-B9DADBCC057B}" srcId="{18509163-2A16-4622-A7CC-7F7EA4C45104}" destId="{F9E76D7B-DC24-47AD-83B1-637FCA7335FD}" srcOrd="0" destOrd="0" parTransId="{1111534B-2571-4846-94DB-F5FADC37EB5E}" sibTransId="{D6859107-6368-4481-AA2B-860788D576E3}"/>
    <dgm:cxn modelId="{A2C64E3B-E6A1-43E5-A3C5-45CCB1F247FD}" type="presOf" srcId="{AC02EF38-F444-45C1-8A5D-00B8240645FB}" destId="{950ABFD1-433B-44D4-8061-041E558415A3}" srcOrd="1" destOrd="0" presId="urn:microsoft.com/office/officeart/2005/8/layout/hProcess4"/>
    <dgm:cxn modelId="{78114D65-724F-48B5-A6BA-C5D85B84DFF4}" type="presOf" srcId="{109BEECA-CAA3-401D-9DF5-F282296837FF}" destId="{143CEB6D-11E7-47D5-BAA9-0A9D36682A91}" srcOrd="0" destOrd="0" presId="urn:microsoft.com/office/officeart/2005/8/layout/hProcess4"/>
    <dgm:cxn modelId="{4EEE96CD-DA5E-4550-934D-4631934A455C}" type="presOf" srcId="{AC02EF38-F444-45C1-8A5D-00B8240645FB}" destId="{1E9CA53D-DAA9-4F01-A61C-D31FCC67D774}" srcOrd="0" destOrd="0" presId="urn:microsoft.com/office/officeart/2005/8/layout/hProcess4"/>
    <dgm:cxn modelId="{94759129-B2DC-4963-A44C-C93D2EFBCF14}" type="presOf" srcId="{90B6007C-FC68-4C09-AE80-40F541BF5E0B}" destId="{16572F87-414A-41F0-8CB6-F3F0A1E6F87C}" srcOrd="0" destOrd="0" presId="urn:microsoft.com/office/officeart/2005/8/layout/hProcess4"/>
    <dgm:cxn modelId="{2F8BD413-9A22-488B-A444-EE1A95C45FDC}" type="presOf" srcId="{F9E76D7B-DC24-47AD-83B1-637FCA7335FD}" destId="{B8401726-23E8-4C7E-B2F3-BD0D9CC03353}" srcOrd="0" destOrd="0" presId="urn:microsoft.com/office/officeart/2005/8/layout/hProcess4"/>
    <dgm:cxn modelId="{627143D8-A7CD-469E-A493-42D787E14AD4}" type="presOf" srcId="{17C03343-0A58-46E4-86C6-FAE91BDDB635}" destId="{7AB51F3A-B2F2-4656-85A2-77AF8C6110FA}" srcOrd="0" destOrd="0" presId="urn:microsoft.com/office/officeart/2005/8/layout/hProcess4"/>
    <dgm:cxn modelId="{0673A407-AF4E-4416-881F-4BB4C228ACD5}" type="presOf" srcId="{4EB8E1AF-0E8C-47F3-9288-EB59165CB284}" destId="{08082474-259D-44EE-BEE1-5D30005576B9}" srcOrd="0" destOrd="0" presId="urn:microsoft.com/office/officeart/2005/8/layout/hProcess4"/>
    <dgm:cxn modelId="{389E0291-BF76-4159-9354-C36A2F0B94E5}" srcId="{18509163-2A16-4622-A7CC-7F7EA4C45104}" destId="{17C03343-0A58-46E4-86C6-FAE91BDDB635}" srcOrd="2" destOrd="0" parTransId="{F056FA93-CC66-4296-BEA1-2E27E1DB2A70}" sibTransId="{89869A70-B735-4F6C-8D0C-BDEC88938722}"/>
    <dgm:cxn modelId="{133C48BA-D289-41C3-9EB7-8851AAC03EA0}" type="presOf" srcId="{16492519-D71B-4214-8088-AC047B7D2B4A}" destId="{D5E78E20-BF57-4977-A412-7EDB04C9EF9A}" srcOrd="0" destOrd="0" presId="urn:microsoft.com/office/officeart/2005/8/layout/hProcess4"/>
    <dgm:cxn modelId="{45A6C551-F76C-44FF-8ABA-891332DC63A3}" type="presOf" srcId="{109BEECA-CAA3-401D-9DF5-F282296837FF}" destId="{8EBCA855-E4B2-400E-86D8-3ECB9B2BD46B}" srcOrd="1" destOrd="0" presId="urn:microsoft.com/office/officeart/2005/8/layout/hProcess4"/>
    <dgm:cxn modelId="{A41960F3-366A-425A-8A5B-6D6A0F05EF43}" type="presOf" srcId="{D6859107-6368-4481-AA2B-860788D576E3}" destId="{989D3FBB-FBAE-4C48-BFE8-C865A1999D6A}" srcOrd="0" destOrd="0" presId="urn:microsoft.com/office/officeart/2005/8/layout/hProcess4"/>
    <dgm:cxn modelId="{490F4FEF-EA1F-491C-823A-85BB0CB1157A}" type="presOf" srcId="{18509163-2A16-4622-A7CC-7F7EA4C45104}" destId="{DDAFAD74-2D2C-4268-AF8F-6687020F0C59}" srcOrd="0" destOrd="0" presId="urn:microsoft.com/office/officeart/2005/8/layout/hProcess4"/>
    <dgm:cxn modelId="{FA57401D-FD7F-4780-BD66-30FCF645B216}" srcId="{17C03343-0A58-46E4-86C6-FAE91BDDB635}" destId="{109BEECA-CAA3-401D-9DF5-F282296837FF}" srcOrd="0" destOrd="0" parTransId="{7CC0CADA-747A-455E-9F61-C027F9682E27}" sibTransId="{E7ABF676-C0E1-4EBD-810D-37FFA19207E9}"/>
    <dgm:cxn modelId="{FA251FD2-C56B-4723-B433-DDFFAF041F27}" type="presParOf" srcId="{DDAFAD74-2D2C-4268-AF8F-6687020F0C59}" destId="{5CF0A3CE-F5FB-4275-82B0-724554308BF1}" srcOrd="0" destOrd="0" presId="urn:microsoft.com/office/officeart/2005/8/layout/hProcess4"/>
    <dgm:cxn modelId="{3ECC0BD1-9CDB-4928-849D-4F688CD1FBB4}" type="presParOf" srcId="{DDAFAD74-2D2C-4268-AF8F-6687020F0C59}" destId="{7F48E6FE-75CD-4EA9-9B19-9804990B032D}" srcOrd="1" destOrd="0" presId="urn:microsoft.com/office/officeart/2005/8/layout/hProcess4"/>
    <dgm:cxn modelId="{EAF7E07B-7888-4333-BAA7-0EAEACBB6F7F}" type="presParOf" srcId="{DDAFAD74-2D2C-4268-AF8F-6687020F0C59}" destId="{5B9AEAC8-74D0-4492-9815-37169F39B196}" srcOrd="2" destOrd="0" presId="urn:microsoft.com/office/officeart/2005/8/layout/hProcess4"/>
    <dgm:cxn modelId="{7856236F-506B-4371-9280-95F6F8E2E2FE}" type="presParOf" srcId="{5B9AEAC8-74D0-4492-9815-37169F39B196}" destId="{8CBF6015-7CF5-4505-B7CA-874D97780D25}" srcOrd="0" destOrd="0" presId="urn:microsoft.com/office/officeart/2005/8/layout/hProcess4"/>
    <dgm:cxn modelId="{3ABA84D4-5A24-4B9B-BF8B-F0060DE40A0D}" type="presParOf" srcId="{8CBF6015-7CF5-4505-B7CA-874D97780D25}" destId="{1EEC3372-3355-4109-891D-DCA9DEC26CED}" srcOrd="0" destOrd="0" presId="urn:microsoft.com/office/officeart/2005/8/layout/hProcess4"/>
    <dgm:cxn modelId="{BFA430B4-FC51-4024-8D19-B82A5533DFF1}" type="presParOf" srcId="{8CBF6015-7CF5-4505-B7CA-874D97780D25}" destId="{D5E78E20-BF57-4977-A412-7EDB04C9EF9A}" srcOrd="1" destOrd="0" presId="urn:microsoft.com/office/officeart/2005/8/layout/hProcess4"/>
    <dgm:cxn modelId="{2D36DC19-9092-4986-A489-6E0E29D3742D}" type="presParOf" srcId="{8CBF6015-7CF5-4505-B7CA-874D97780D25}" destId="{7A016BD1-E24F-4EAD-A078-F9B126AC6EC9}" srcOrd="2" destOrd="0" presId="urn:microsoft.com/office/officeart/2005/8/layout/hProcess4"/>
    <dgm:cxn modelId="{750984F6-4F7B-4D4F-B9F0-5A37F75C430A}" type="presParOf" srcId="{8CBF6015-7CF5-4505-B7CA-874D97780D25}" destId="{B8401726-23E8-4C7E-B2F3-BD0D9CC03353}" srcOrd="3" destOrd="0" presId="urn:microsoft.com/office/officeart/2005/8/layout/hProcess4"/>
    <dgm:cxn modelId="{2D5B8105-F774-4B6F-ADC0-6DB9D8E81420}" type="presParOf" srcId="{8CBF6015-7CF5-4505-B7CA-874D97780D25}" destId="{B5D862B6-7502-41EB-B0F5-BB4ADC8E75C1}" srcOrd="4" destOrd="0" presId="urn:microsoft.com/office/officeart/2005/8/layout/hProcess4"/>
    <dgm:cxn modelId="{F44728DF-4FD7-498B-BEC7-C5909BBDC3B7}" type="presParOf" srcId="{5B9AEAC8-74D0-4492-9815-37169F39B196}" destId="{989D3FBB-FBAE-4C48-BFE8-C865A1999D6A}" srcOrd="1" destOrd="0" presId="urn:microsoft.com/office/officeart/2005/8/layout/hProcess4"/>
    <dgm:cxn modelId="{CBFF4A38-53A6-44E6-9500-AE5B1D08B7EC}" type="presParOf" srcId="{5B9AEAC8-74D0-4492-9815-37169F39B196}" destId="{E6F13119-B59C-43B8-96E9-647ECCACBDAA}" srcOrd="2" destOrd="0" presId="urn:microsoft.com/office/officeart/2005/8/layout/hProcess4"/>
    <dgm:cxn modelId="{DB39B792-B927-49B9-96DA-15299340639C}" type="presParOf" srcId="{E6F13119-B59C-43B8-96E9-647ECCACBDAA}" destId="{852FA8C7-7F1C-4672-8C7C-18A7916A77A7}" srcOrd="0" destOrd="0" presId="urn:microsoft.com/office/officeart/2005/8/layout/hProcess4"/>
    <dgm:cxn modelId="{D365E2E9-850F-4E36-8EE5-6C27F2AFD502}" type="presParOf" srcId="{E6F13119-B59C-43B8-96E9-647ECCACBDAA}" destId="{1E9CA53D-DAA9-4F01-A61C-D31FCC67D774}" srcOrd="1" destOrd="0" presId="urn:microsoft.com/office/officeart/2005/8/layout/hProcess4"/>
    <dgm:cxn modelId="{FDDE21C5-0B27-45CA-B051-640A90B63CF4}" type="presParOf" srcId="{E6F13119-B59C-43B8-96E9-647ECCACBDAA}" destId="{950ABFD1-433B-44D4-8061-041E558415A3}" srcOrd="2" destOrd="0" presId="urn:microsoft.com/office/officeart/2005/8/layout/hProcess4"/>
    <dgm:cxn modelId="{EB3FAB12-6B92-4367-AAA5-41D4730B42D7}" type="presParOf" srcId="{E6F13119-B59C-43B8-96E9-647ECCACBDAA}" destId="{08082474-259D-44EE-BEE1-5D30005576B9}" srcOrd="3" destOrd="0" presId="urn:microsoft.com/office/officeart/2005/8/layout/hProcess4"/>
    <dgm:cxn modelId="{76837C24-1EC1-4196-AFD7-639BBA75CFED}" type="presParOf" srcId="{E6F13119-B59C-43B8-96E9-647ECCACBDAA}" destId="{29C5E62F-D644-4A68-BB16-86F0DD4B46D4}" srcOrd="4" destOrd="0" presId="urn:microsoft.com/office/officeart/2005/8/layout/hProcess4"/>
    <dgm:cxn modelId="{2F1A26A3-FD7B-431A-9EC0-2C19FBB84866}" type="presParOf" srcId="{5B9AEAC8-74D0-4492-9815-37169F39B196}" destId="{16572F87-414A-41F0-8CB6-F3F0A1E6F87C}" srcOrd="3" destOrd="0" presId="urn:microsoft.com/office/officeart/2005/8/layout/hProcess4"/>
    <dgm:cxn modelId="{ECCA6A84-4E0C-44D9-B906-2D690DE807BA}" type="presParOf" srcId="{5B9AEAC8-74D0-4492-9815-37169F39B196}" destId="{61D57BE7-CE72-4F10-AEA2-6EE15A4E65BF}" srcOrd="4" destOrd="0" presId="urn:microsoft.com/office/officeart/2005/8/layout/hProcess4"/>
    <dgm:cxn modelId="{ADB53834-65E5-4AD5-B127-0D4A49628966}" type="presParOf" srcId="{61D57BE7-CE72-4F10-AEA2-6EE15A4E65BF}" destId="{877A7BD0-55F1-4603-961B-8E239EF57707}" srcOrd="0" destOrd="0" presId="urn:microsoft.com/office/officeart/2005/8/layout/hProcess4"/>
    <dgm:cxn modelId="{5FB3FCED-A585-4F74-AD5B-6A995C85397D}" type="presParOf" srcId="{61D57BE7-CE72-4F10-AEA2-6EE15A4E65BF}" destId="{143CEB6D-11E7-47D5-BAA9-0A9D36682A91}" srcOrd="1" destOrd="0" presId="urn:microsoft.com/office/officeart/2005/8/layout/hProcess4"/>
    <dgm:cxn modelId="{CE8CAB69-F5ED-48B5-909B-F5333ABAF280}" type="presParOf" srcId="{61D57BE7-CE72-4F10-AEA2-6EE15A4E65BF}" destId="{8EBCA855-E4B2-400E-86D8-3ECB9B2BD46B}" srcOrd="2" destOrd="0" presId="urn:microsoft.com/office/officeart/2005/8/layout/hProcess4"/>
    <dgm:cxn modelId="{87F8BFE1-DFCA-45C5-8F6F-0F2A97BE758C}" type="presParOf" srcId="{61D57BE7-CE72-4F10-AEA2-6EE15A4E65BF}" destId="{7AB51F3A-B2F2-4656-85A2-77AF8C6110FA}" srcOrd="3" destOrd="0" presId="urn:microsoft.com/office/officeart/2005/8/layout/hProcess4"/>
    <dgm:cxn modelId="{58DAC8F0-279D-4411-9451-11FCF7A21C82}" type="presParOf" srcId="{61D57BE7-CE72-4F10-AEA2-6EE15A4E65BF}" destId="{E6011298-C75B-4EC4-9B98-41697418B65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09163-2A16-4622-A7CC-7F7EA4C4510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76D7B-DC24-47AD-83B1-637FCA7335FD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3 мин.</a:t>
          </a:r>
          <a:endParaRPr lang="ru-RU" sz="1800" b="1" dirty="0"/>
        </a:p>
      </dgm:t>
    </dgm:pt>
    <dgm:pt modelId="{1111534B-2571-4846-94DB-F5FADC37EB5E}" type="parTrans" cxnId="{54F884D2-2D0F-4B61-8681-B9DADBCC057B}">
      <dgm:prSet/>
      <dgm:spPr/>
      <dgm:t>
        <a:bodyPr/>
        <a:lstStyle/>
        <a:p>
          <a:endParaRPr lang="ru-RU"/>
        </a:p>
      </dgm:t>
    </dgm:pt>
    <dgm:pt modelId="{D6859107-6368-4481-AA2B-860788D576E3}" type="sibTrans" cxnId="{54F884D2-2D0F-4B61-8681-B9DADBCC057B}">
      <dgm:prSet/>
      <dgm:spPr/>
      <dgm:t>
        <a:bodyPr/>
        <a:lstStyle/>
        <a:p>
          <a:endParaRPr lang="ru-RU"/>
        </a:p>
      </dgm:t>
    </dgm:pt>
    <dgm:pt modelId="{16492519-D71B-4214-8088-AC047B7D2B4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800" b="1" dirty="0" smtClean="0"/>
            <a:t>Получение запроса на оформление (предоставление документа) </a:t>
          </a:r>
          <a:endParaRPr lang="ru-RU" sz="1800" b="1" dirty="0"/>
        </a:p>
      </dgm:t>
    </dgm:pt>
    <dgm:pt modelId="{1FDB1ADE-713D-4049-8978-9E073D4A59BA}" type="parTrans" cxnId="{92097969-0518-4E68-8DE8-C8391632B461}">
      <dgm:prSet/>
      <dgm:spPr/>
      <dgm:t>
        <a:bodyPr/>
        <a:lstStyle/>
        <a:p>
          <a:endParaRPr lang="ru-RU"/>
        </a:p>
      </dgm:t>
    </dgm:pt>
    <dgm:pt modelId="{BFDE5166-8C4A-444A-A13E-9ECEC82151DA}" type="sibTrans" cxnId="{92097969-0518-4E68-8DE8-C8391632B461}">
      <dgm:prSet/>
      <dgm:spPr/>
      <dgm:t>
        <a:bodyPr/>
        <a:lstStyle/>
        <a:p>
          <a:endParaRPr lang="ru-RU"/>
        </a:p>
      </dgm:t>
    </dgm:pt>
    <dgm:pt modelId="{4EB8E1AF-0E8C-47F3-9288-EB59165CB284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/>
            <a:t> </a:t>
          </a:r>
          <a:r>
            <a:rPr lang="ru-RU" sz="1800" b="1" dirty="0" smtClean="0"/>
            <a:t>5 мин.</a:t>
          </a:r>
          <a:endParaRPr lang="ru-RU" sz="1800" b="1" dirty="0"/>
        </a:p>
      </dgm:t>
    </dgm:pt>
    <dgm:pt modelId="{C1E68DF3-193B-4D51-8065-DF03468DC37D}" type="parTrans" cxnId="{7C809D5D-F418-46C3-B086-FD7A5F6705A9}">
      <dgm:prSet/>
      <dgm:spPr/>
      <dgm:t>
        <a:bodyPr/>
        <a:lstStyle/>
        <a:p>
          <a:endParaRPr lang="ru-RU"/>
        </a:p>
      </dgm:t>
    </dgm:pt>
    <dgm:pt modelId="{90B6007C-FC68-4C09-AE80-40F541BF5E0B}" type="sibTrans" cxnId="{7C809D5D-F418-46C3-B086-FD7A5F6705A9}">
      <dgm:prSet/>
      <dgm:spPr/>
      <dgm:t>
        <a:bodyPr/>
        <a:lstStyle/>
        <a:p>
          <a:endParaRPr lang="ru-RU"/>
        </a:p>
      </dgm:t>
    </dgm:pt>
    <dgm:pt modelId="{AC02EF38-F444-45C1-8A5D-00B8240645FB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Обработка запроса. Поиск документа.</a:t>
          </a:r>
          <a:endParaRPr lang="ru-RU" sz="1800" b="1" dirty="0"/>
        </a:p>
      </dgm:t>
    </dgm:pt>
    <dgm:pt modelId="{A05F027B-5CA8-4583-8ECC-46B1D4FAA25C}" type="parTrans" cxnId="{28070446-0449-4C39-BD52-755C4AB496E3}">
      <dgm:prSet/>
      <dgm:spPr/>
      <dgm:t>
        <a:bodyPr/>
        <a:lstStyle/>
        <a:p>
          <a:endParaRPr lang="ru-RU"/>
        </a:p>
      </dgm:t>
    </dgm:pt>
    <dgm:pt modelId="{CEBCCE1A-B693-4B06-B60C-15A0B5E07606}" type="sibTrans" cxnId="{28070446-0449-4C39-BD52-755C4AB496E3}">
      <dgm:prSet/>
      <dgm:spPr/>
      <dgm:t>
        <a:bodyPr/>
        <a:lstStyle/>
        <a:p>
          <a:endParaRPr lang="ru-RU"/>
        </a:p>
      </dgm:t>
    </dgm:pt>
    <dgm:pt modelId="{17C03343-0A58-46E4-86C6-FAE91BDDB635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5 мин.</a:t>
          </a:r>
          <a:endParaRPr lang="ru-RU" b="1" dirty="0"/>
        </a:p>
      </dgm:t>
    </dgm:pt>
    <dgm:pt modelId="{F056FA93-CC66-4296-BEA1-2E27E1DB2A70}" type="parTrans" cxnId="{389E0291-BF76-4159-9354-C36A2F0B94E5}">
      <dgm:prSet/>
      <dgm:spPr/>
      <dgm:t>
        <a:bodyPr/>
        <a:lstStyle/>
        <a:p>
          <a:endParaRPr lang="ru-RU"/>
        </a:p>
      </dgm:t>
    </dgm:pt>
    <dgm:pt modelId="{89869A70-B735-4F6C-8D0C-BDEC88938722}" type="sibTrans" cxnId="{389E0291-BF76-4159-9354-C36A2F0B94E5}">
      <dgm:prSet/>
      <dgm:spPr/>
      <dgm:t>
        <a:bodyPr/>
        <a:lstStyle/>
        <a:p>
          <a:endParaRPr lang="ru-RU"/>
        </a:p>
      </dgm:t>
    </dgm:pt>
    <dgm:pt modelId="{109BEECA-CAA3-401D-9DF5-F282296837FF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i="0" dirty="0" smtClean="0"/>
            <a:t>Предоставление документа</a:t>
          </a:r>
          <a:endParaRPr lang="ru-RU" sz="1800" b="1" i="0" dirty="0"/>
        </a:p>
      </dgm:t>
    </dgm:pt>
    <dgm:pt modelId="{7CC0CADA-747A-455E-9F61-C027F9682E27}" type="parTrans" cxnId="{FA57401D-FD7F-4780-BD66-30FCF645B216}">
      <dgm:prSet/>
      <dgm:spPr/>
      <dgm:t>
        <a:bodyPr/>
        <a:lstStyle/>
        <a:p>
          <a:endParaRPr lang="ru-RU"/>
        </a:p>
      </dgm:t>
    </dgm:pt>
    <dgm:pt modelId="{E7ABF676-C0E1-4EBD-810D-37FFA19207E9}" type="sibTrans" cxnId="{FA57401D-FD7F-4780-BD66-30FCF645B216}">
      <dgm:prSet/>
      <dgm:spPr/>
      <dgm:t>
        <a:bodyPr/>
        <a:lstStyle/>
        <a:p>
          <a:endParaRPr lang="ru-RU"/>
        </a:p>
      </dgm:t>
    </dgm:pt>
    <dgm:pt modelId="{DDAFAD74-2D2C-4268-AF8F-6687020F0C59}" type="pres">
      <dgm:prSet presAssocID="{18509163-2A16-4622-A7CC-7F7EA4C451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F0A3CE-F5FB-4275-82B0-724554308BF1}" type="pres">
      <dgm:prSet presAssocID="{18509163-2A16-4622-A7CC-7F7EA4C45104}" presName="tSp" presStyleCnt="0"/>
      <dgm:spPr/>
    </dgm:pt>
    <dgm:pt modelId="{7F48E6FE-75CD-4EA9-9B19-9804990B032D}" type="pres">
      <dgm:prSet presAssocID="{18509163-2A16-4622-A7CC-7F7EA4C45104}" presName="bSp" presStyleCnt="0"/>
      <dgm:spPr/>
    </dgm:pt>
    <dgm:pt modelId="{5B9AEAC8-74D0-4492-9815-37169F39B196}" type="pres">
      <dgm:prSet presAssocID="{18509163-2A16-4622-A7CC-7F7EA4C45104}" presName="process" presStyleCnt="0"/>
      <dgm:spPr/>
    </dgm:pt>
    <dgm:pt modelId="{8CBF6015-7CF5-4505-B7CA-874D97780D25}" type="pres">
      <dgm:prSet presAssocID="{F9E76D7B-DC24-47AD-83B1-637FCA7335FD}" presName="composite1" presStyleCnt="0"/>
      <dgm:spPr/>
    </dgm:pt>
    <dgm:pt modelId="{1EEC3372-3355-4109-891D-DCA9DEC26CED}" type="pres">
      <dgm:prSet presAssocID="{F9E76D7B-DC24-47AD-83B1-637FCA7335FD}" presName="dummyNode1" presStyleLbl="node1" presStyleIdx="0" presStyleCnt="3"/>
      <dgm:spPr/>
    </dgm:pt>
    <dgm:pt modelId="{D5E78E20-BF57-4977-A412-7EDB04C9EF9A}" type="pres">
      <dgm:prSet presAssocID="{F9E76D7B-DC24-47AD-83B1-637FCA7335FD}" presName="childNode1" presStyleLbl="bgAcc1" presStyleIdx="0" presStyleCnt="3" custScaleX="309310" custScaleY="204481" custLinFactX="-107455" custLinFactNeighborX="-200000" custLinFactNeighborY="-62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16BD1-E24F-4EAD-A078-F9B126AC6EC9}" type="pres">
      <dgm:prSet presAssocID="{F9E76D7B-DC24-47AD-83B1-637FCA7335F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01726-23E8-4C7E-B2F3-BD0D9CC03353}" type="pres">
      <dgm:prSet presAssocID="{F9E76D7B-DC24-47AD-83B1-637FCA7335FD}" presName="parentNode1" presStyleLbl="node1" presStyleIdx="0" presStyleCnt="3" custScaleX="154098" custScaleY="113963" custLinFactNeighborX="25142" custLinFactNeighborY="678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862B6-7502-41EB-B0F5-BB4ADC8E75C1}" type="pres">
      <dgm:prSet presAssocID="{F9E76D7B-DC24-47AD-83B1-637FCA7335FD}" presName="connSite1" presStyleCnt="0"/>
      <dgm:spPr/>
    </dgm:pt>
    <dgm:pt modelId="{989D3FBB-FBAE-4C48-BFE8-C865A1999D6A}" type="pres">
      <dgm:prSet presAssocID="{D6859107-6368-4481-AA2B-860788D576E3}" presName="Name9" presStyleLbl="sibTrans2D1" presStyleIdx="0" presStyleCnt="2" custLinFactNeighborX="-3068"/>
      <dgm:spPr/>
      <dgm:t>
        <a:bodyPr/>
        <a:lstStyle/>
        <a:p>
          <a:endParaRPr lang="ru-RU"/>
        </a:p>
      </dgm:t>
    </dgm:pt>
    <dgm:pt modelId="{E6F13119-B59C-43B8-96E9-647ECCACBDAA}" type="pres">
      <dgm:prSet presAssocID="{4EB8E1AF-0E8C-47F3-9288-EB59165CB284}" presName="composite2" presStyleCnt="0"/>
      <dgm:spPr/>
    </dgm:pt>
    <dgm:pt modelId="{852FA8C7-7F1C-4672-8C7C-18A7916A77A7}" type="pres">
      <dgm:prSet presAssocID="{4EB8E1AF-0E8C-47F3-9288-EB59165CB284}" presName="dummyNode2" presStyleLbl="node1" presStyleIdx="0" presStyleCnt="3"/>
      <dgm:spPr/>
    </dgm:pt>
    <dgm:pt modelId="{1E9CA53D-DAA9-4F01-A61C-D31FCC67D774}" type="pres">
      <dgm:prSet presAssocID="{4EB8E1AF-0E8C-47F3-9288-EB59165CB284}" presName="childNode2" presStyleLbl="bgAcc1" presStyleIdx="1" presStyleCnt="3" custScaleX="303317" custScaleY="204481" custLinFactNeighborX="14835" custLinFactNeighborY="-3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ABFD1-433B-44D4-8061-041E558415A3}" type="pres">
      <dgm:prSet presAssocID="{4EB8E1AF-0E8C-47F3-9288-EB59165CB28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82474-259D-44EE-BEE1-5D30005576B9}" type="pres">
      <dgm:prSet presAssocID="{4EB8E1AF-0E8C-47F3-9288-EB59165CB284}" presName="parentNode2" presStyleLbl="node1" presStyleIdx="1" presStyleCnt="3" custScaleX="166016" custScaleY="123382" custLinFactX="38879" custLinFactY="124000" custLinFactNeighborX="10000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5E62F-D644-4A68-BB16-86F0DD4B46D4}" type="pres">
      <dgm:prSet presAssocID="{4EB8E1AF-0E8C-47F3-9288-EB59165CB284}" presName="connSite2" presStyleCnt="0"/>
      <dgm:spPr/>
    </dgm:pt>
    <dgm:pt modelId="{16572F87-414A-41F0-8CB6-F3F0A1E6F87C}" type="pres">
      <dgm:prSet presAssocID="{90B6007C-FC68-4C09-AE80-40F541BF5E0B}" presName="Name18" presStyleLbl="sibTrans2D1" presStyleIdx="1" presStyleCnt="2"/>
      <dgm:spPr/>
      <dgm:t>
        <a:bodyPr/>
        <a:lstStyle/>
        <a:p>
          <a:endParaRPr lang="ru-RU"/>
        </a:p>
      </dgm:t>
    </dgm:pt>
    <dgm:pt modelId="{61D57BE7-CE72-4F10-AEA2-6EE15A4E65BF}" type="pres">
      <dgm:prSet presAssocID="{17C03343-0A58-46E4-86C6-FAE91BDDB635}" presName="composite1" presStyleCnt="0"/>
      <dgm:spPr/>
    </dgm:pt>
    <dgm:pt modelId="{877A7BD0-55F1-4603-961B-8E239EF57707}" type="pres">
      <dgm:prSet presAssocID="{17C03343-0A58-46E4-86C6-FAE91BDDB635}" presName="dummyNode1" presStyleLbl="node1" presStyleIdx="1" presStyleCnt="3"/>
      <dgm:spPr/>
    </dgm:pt>
    <dgm:pt modelId="{143CEB6D-11E7-47D5-BAA9-0A9D36682A91}" type="pres">
      <dgm:prSet presAssocID="{17C03343-0A58-46E4-86C6-FAE91BDDB635}" presName="childNode1" presStyleLbl="bgAcc1" presStyleIdx="2" presStyleCnt="3" custScaleX="344980" custScaleY="204481" custLinFactNeighborX="73456" custLinFactNeighborY="-33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CA855-E4B2-400E-86D8-3ECB9B2BD46B}" type="pres">
      <dgm:prSet presAssocID="{17C03343-0A58-46E4-86C6-FAE91BDDB63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51F3A-B2F2-4656-85A2-77AF8C6110FA}" type="pres">
      <dgm:prSet presAssocID="{17C03343-0A58-46E4-86C6-FAE91BDDB635}" presName="parentNode1" presStyleLbl="node1" presStyleIdx="2" presStyleCnt="3" custScaleX="134507" custLinFactX="100000" custLinFactNeighborX="112945" custLinFactNeighborY="678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11298-C75B-4EC4-9B98-41697418B657}" type="pres">
      <dgm:prSet presAssocID="{17C03343-0A58-46E4-86C6-FAE91BDDB635}" presName="connSite1" presStyleCnt="0"/>
      <dgm:spPr/>
    </dgm:pt>
  </dgm:ptLst>
  <dgm:cxnLst>
    <dgm:cxn modelId="{AC529FA6-E5BE-4F28-98F0-0C1ACA3AE2F6}" type="presOf" srcId="{17C03343-0A58-46E4-86C6-FAE91BDDB635}" destId="{7AB51F3A-B2F2-4656-85A2-77AF8C6110FA}" srcOrd="0" destOrd="0" presId="urn:microsoft.com/office/officeart/2005/8/layout/hProcess4"/>
    <dgm:cxn modelId="{9B88BC2D-4DC0-44C9-A80B-DBA278FF70DB}" type="presOf" srcId="{16492519-D71B-4214-8088-AC047B7D2B4A}" destId="{D5E78E20-BF57-4977-A412-7EDB04C9EF9A}" srcOrd="0" destOrd="0" presId="urn:microsoft.com/office/officeart/2005/8/layout/hProcess4"/>
    <dgm:cxn modelId="{54F884D2-2D0F-4B61-8681-B9DADBCC057B}" srcId="{18509163-2A16-4622-A7CC-7F7EA4C45104}" destId="{F9E76D7B-DC24-47AD-83B1-637FCA7335FD}" srcOrd="0" destOrd="0" parTransId="{1111534B-2571-4846-94DB-F5FADC37EB5E}" sibTransId="{D6859107-6368-4481-AA2B-860788D576E3}"/>
    <dgm:cxn modelId="{FD3BE5E9-B1C5-414D-9201-B64E21802757}" type="presOf" srcId="{AC02EF38-F444-45C1-8A5D-00B8240645FB}" destId="{950ABFD1-433B-44D4-8061-041E558415A3}" srcOrd="1" destOrd="0" presId="urn:microsoft.com/office/officeart/2005/8/layout/hProcess4"/>
    <dgm:cxn modelId="{B422D33B-1AC0-4588-B456-58D846A0954A}" type="presOf" srcId="{16492519-D71B-4214-8088-AC047B7D2B4A}" destId="{7A016BD1-E24F-4EAD-A078-F9B126AC6EC9}" srcOrd="1" destOrd="0" presId="urn:microsoft.com/office/officeart/2005/8/layout/hProcess4"/>
    <dgm:cxn modelId="{FA57401D-FD7F-4780-BD66-30FCF645B216}" srcId="{17C03343-0A58-46E4-86C6-FAE91BDDB635}" destId="{109BEECA-CAA3-401D-9DF5-F282296837FF}" srcOrd="0" destOrd="0" parTransId="{7CC0CADA-747A-455E-9F61-C027F9682E27}" sibTransId="{E7ABF676-C0E1-4EBD-810D-37FFA19207E9}"/>
    <dgm:cxn modelId="{68DA3956-2C10-45A4-A48C-06582EFFEBD2}" type="presOf" srcId="{109BEECA-CAA3-401D-9DF5-F282296837FF}" destId="{8EBCA855-E4B2-400E-86D8-3ECB9B2BD46B}" srcOrd="1" destOrd="0" presId="urn:microsoft.com/office/officeart/2005/8/layout/hProcess4"/>
    <dgm:cxn modelId="{92097969-0518-4E68-8DE8-C8391632B461}" srcId="{F9E76D7B-DC24-47AD-83B1-637FCA7335FD}" destId="{16492519-D71B-4214-8088-AC047B7D2B4A}" srcOrd="0" destOrd="0" parTransId="{1FDB1ADE-713D-4049-8978-9E073D4A59BA}" sibTransId="{BFDE5166-8C4A-444A-A13E-9ECEC82151DA}"/>
    <dgm:cxn modelId="{B89F6721-05EB-4914-BB82-EEBEC4CC1277}" type="presOf" srcId="{90B6007C-FC68-4C09-AE80-40F541BF5E0B}" destId="{16572F87-414A-41F0-8CB6-F3F0A1E6F87C}" srcOrd="0" destOrd="0" presId="urn:microsoft.com/office/officeart/2005/8/layout/hProcess4"/>
    <dgm:cxn modelId="{389E0291-BF76-4159-9354-C36A2F0B94E5}" srcId="{18509163-2A16-4622-A7CC-7F7EA4C45104}" destId="{17C03343-0A58-46E4-86C6-FAE91BDDB635}" srcOrd="2" destOrd="0" parTransId="{F056FA93-CC66-4296-BEA1-2E27E1DB2A70}" sibTransId="{89869A70-B735-4F6C-8D0C-BDEC88938722}"/>
    <dgm:cxn modelId="{3ECC952F-8F7B-499B-B2DB-F1F8D0E88B2E}" type="presOf" srcId="{F9E76D7B-DC24-47AD-83B1-637FCA7335FD}" destId="{B8401726-23E8-4C7E-B2F3-BD0D9CC03353}" srcOrd="0" destOrd="0" presId="urn:microsoft.com/office/officeart/2005/8/layout/hProcess4"/>
    <dgm:cxn modelId="{28070446-0449-4C39-BD52-755C4AB496E3}" srcId="{4EB8E1AF-0E8C-47F3-9288-EB59165CB284}" destId="{AC02EF38-F444-45C1-8A5D-00B8240645FB}" srcOrd="0" destOrd="0" parTransId="{A05F027B-5CA8-4583-8ECC-46B1D4FAA25C}" sibTransId="{CEBCCE1A-B693-4B06-B60C-15A0B5E07606}"/>
    <dgm:cxn modelId="{7C809D5D-F418-46C3-B086-FD7A5F6705A9}" srcId="{18509163-2A16-4622-A7CC-7F7EA4C45104}" destId="{4EB8E1AF-0E8C-47F3-9288-EB59165CB284}" srcOrd="1" destOrd="0" parTransId="{C1E68DF3-193B-4D51-8065-DF03468DC37D}" sibTransId="{90B6007C-FC68-4C09-AE80-40F541BF5E0B}"/>
    <dgm:cxn modelId="{1C5A49D8-9B2A-4840-A006-0D2441D82CA1}" type="presOf" srcId="{18509163-2A16-4622-A7CC-7F7EA4C45104}" destId="{DDAFAD74-2D2C-4268-AF8F-6687020F0C59}" srcOrd="0" destOrd="0" presId="urn:microsoft.com/office/officeart/2005/8/layout/hProcess4"/>
    <dgm:cxn modelId="{01327829-A802-4F91-B293-DE2DB89377F5}" type="presOf" srcId="{AC02EF38-F444-45C1-8A5D-00B8240645FB}" destId="{1E9CA53D-DAA9-4F01-A61C-D31FCC67D774}" srcOrd="0" destOrd="0" presId="urn:microsoft.com/office/officeart/2005/8/layout/hProcess4"/>
    <dgm:cxn modelId="{9D5F5A3D-2C40-45FB-9B9E-CFBA839459BC}" type="presOf" srcId="{109BEECA-CAA3-401D-9DF5-F282296837FF}" destId="{143CEB6D-11E7-47D5-BAA9-0A9D36682A91}" srcOrd="0" destOrd="0" presId="urn:microsoft.com/office/officeart/2005/8/layout/hProcess4"/>
    <dgm:cxn modelId="{26D56A5B-B111-40DD-8746-4B87F9CA7ED8}" type="presOf" srcId="{4EB8E1AF-0E8C-47F3-9288-EB59165CB284}" destId="{08082474-259D-44EE-BEE1-5D30005576B9}" srcOrd="0" destOrd="0" presId="urn:microsoft.com/office/officeart/2005/8/layout/hProcess4"/>
    <dgm:cxn modelId="{F9BBA94A-B851-472B-B49E-5761778E99A8}" type="presOf" srcId="{D6859107-6368-4481-AA2B-860788D576E3}" destId="{989D3FBB-FBAE-4C48-BFE8-C865A1999D6A}" srcOrd="0" destOrd="0" presId="urn:microsoft.com/office/officeart/2005/8/layout/hProcess4"/>
    <dgm:cxn modelId="{7721D60E-FFC6-46AD-BC88-C000B26CCAA0}" type="presParOf" srcId="{DDAFAD74-2D2C-4268-AF8F-6687020F0C59}" destId="{5CF0A3CE-F5FB-4275-82B0-724554308BF1}" srcOrd="0" destOrd="0" presId="urn:microsoft.com/office/officeart/2005/8/layout/hProcess4"/>
    <dgm:cxn modelId="{B15BB5AA-9122-41CC-802E-9F997BBFE1C2}" type="presParOf" srcId="{DDAFAD74-2D2C-4268-AF8F-6687020F0C59}" destId="{7F48E6FE-75CD-4EA9-9B19-9804990B032D}" srcOrd="1" destOrd="0" presId="urn:microsoft.com/office/officeart/2005/8/layout/hProcess4"/>
    <dgm:cxn modelId="{F8F9FCE0-5384-4BB7-85A2-03B70C3598CA}" type="presParOf" srcId="{DDAFAD74-2D2C-4268-AF8F-6687020F0C59}" destId="{5B9AEAC8-74D0-4492-9815-37169F39B196}" srcOrd="2" destOrd="0" presId="urn:microsoft.com/office/officeart/2005/8/layout/hProcess4"/>
    <dgm:cxn modelId="{D3688741-9605-4E31-B630-C4660A4F4F2D}" type="presParOf" srcId="{5B9AEAC8-74D0-4492-9815-37169F39B196}" destId="{8CBF6015-7CF5-4505-B7CA-874D97780D25}" srcOrd="0" destOrd="0" presId="urn:microsoft.com/office/officeart/2005/8/layout/hProcess4"/>
    <dgm:cxn modelId="{49B8CE80-D429-431D-9333-1F288CC8ED38}" type="presParOf" srcId="{8CBF6015-7CF5-4505-B7CA-874D97780D25}" destId="{1EEC3372-3355-4109-891D-DCA9DEC26CED}" srcOrd="0" destOrd="0" presId="urn:microsoft.com/office/officeart/2005/8/layout/hProcess4"/>
    <dgm:cxn modelId="{5649C384-C0F3-4132-8D98-4240386513CA}" type="presParOf" srcId="{8CBF6015-7CF5-4505-B7CA-874D97780D25}" destId="{D5E78E20-BF57-4977-A412-7EDB04C9EF9A}" srcOrd="1" destOrd="0" presId="urn:microsoft.com/office/officeart/2005/8/layout/hProcess4"/>
    <dgm:cxn modelId="{09886AEF-9AD5-47E2-87BE-5CC9CF18AD7C}" type="presParOf" srcId="{8CBF6015-7CF5-4505-B7CA-874D97780D25}" destId="{7A016BD1-E24F-4EAD-A078-F9B126AC6EC9}" srcOrd="2" destOrd="0" presId="urn:microsoft.com/office/officeart/2005/8/layout/hProcess4"/>
    <dgm:cxn modelId="{206630B0-7441-4454-B7E8-0127F8018E3D}" type="presParOf" srcId="{8CBF6015-7CF5-4505-B7CA-874D97780D25}" destId="{B8401726-23E8-4C7E-B2F3-BD0D9CC03353}" srcOrd="3" destOrd="0" presId="urn:microsoft.com/office/officeart/2005/8/layout/hProcess4"/>
    <dgm:cxn modelId="{B6E85D70-3F57-4E4C-B2E5-917B6F0DB876}" type="presParOf" srcId="{8CBF6015-7CF5-4505-B7CA-874D97780D25}" destId="{B5D862B6-7502-41EB-B0F5-BB4ADC8E75C1}" srcOrd="4" destOrd="0" presId="urn:microsoft.com/office/officeart/2005/8/layout/hProcess4"/>
    <dgm:cxn modelId="{CB2E4699-B17E-40E8-850B-EF5DE726948E}" type="presParOf" srcId="{5B9AEAC8-74D0-4492-9815-37169F39B196}" destId="{989D3FBB-FBAE-4C48-BFE8-C865A1999D6A}" srcOrd="1" destOrd="0" presId="urn:microsoft.com/office/officeart/2005/8/layout/hProcess4"/>
    <dgm:cxn modelId="{358DA769-F9B3-4A4D-91FD-5D760A9089C3}" type="presParOf" srcId="{5B9AEAC8-74D0-4492-9815-37169F39B196}" destId="{E6F13119-B59C-43B8-96E9-647ECCACBDAA}" srcOrd="2" destOrd="0" presId="urn:microsoft.com/office/officeart/2005/8/layout/hProcess4"/>
    <dgm:cxn modelId="{F743980E-1FA3-4646-91C4-6BFCF426F7E9}" type="presParOf" srcId="{E6F13119-B59C-43B8-96E9-647ECCACBDAA}" destId="{852FA8C7-7F1C-4672-8C7C-18A7916A77A7}" srcOrd="0" destOrd="0" presId="urn:microsoft.com/office/officeart/2005/8/layout/hProcess4"/>
    <dgm:cxn modelId="{4AA9FB93-C9F8-4E79-9B4A-7661F66B3DCD}" type="presParOf" srcId="{E6F13119-B59C-43B8-96E9-647ECCACBDAA}" destId="{1E9CA53D-DAA9-4F01-A61C-D31FCC67D774}" srcOrd="1" destOrd="0" presId="urn:microsoft.com/office/officeart/2005/8/layout/hProcess4"/>
    <dgm:cxn modelId="{31C1219C-9C26-405D-8ADA-1AE4405F4DB3}" type="presParOf" srcId="{E6F13119-B59C-43B8-96E9-647ECCACBDAA}" destId="{950ABFD1-433B-44D4-8061-041E558415A3}" srcOrd="2" destOrd="0" presId="urn:microsoft.com/office/officeart/2005/8/layout/hProcess4"/>
    <dgm:cxn modelId="{C2C1606E-B1E6-4A1F-9EE2-7EDD97765B0F}" type="presParOf" srcId="{E6F13119-B59C-43B8-96E9-647ECCACBDAA}" destId="{08082474-259D-44EE-BEE1-5D30005576B9}" srcOrd="3" destOrd="0" presId="urn:microsoft.com/office/officeart/2005/8/layout/hProcess4"/>
    <dgm:cxn modelId="{35806817-3183-4459-B0B4-75B7515C1984}" type="presParOf" srcId="{E6F13119-B59C-43B8-96E9-647ECCACBDAA}" destId="{29C5E62F-D644-4A68-BB16-86F0DD4B46D4}" srcOrd="4" destOrd="0" presId="urn:microsoft.com/office/officeart/2005/8/layout/hProcess4"/>
    <dgm:cxn modelId="{9742760E-65EF-4E3D-A2BC-781BF12E32F8}" type="presParOf" srcId="{5B9AEAC8-74D0-4492-9815-37169F39B196}" destId="{16572F87-414A-41F0-8CB6-F3F0A1E6F87C}" srcOrd="3" destOrd="0" presId="urn:microsoft.com/office/officeart/2005/8/layout/hProcess4"/>
    <dgm:cxn modelId="{8FD4631D-6CCD-4F23-9980-AB820F81B06B}" type="presParOf" srcId="{5B9AEAC8-74D0-4492-9815-37169F39B196}" destId="{61D57BE7-CE72-4F10-AEA2-6EE15A4E65BF}" srcOrd="4" destOrd="0" presId="urn:microsoft.com/office/officeart/2005/8/layout/hProcess4"/>
    <dgm:cxn modelId="{18481475-1E7C-4313-954E-132B93190630}" type="presParOf" srcId="{61D57BE7-CE72-4F10-AEA2-6EE15A4E65BF}" destId="{877A7BD0-55F1-4603-961B-8E239EF57707}" srcOrd="0" destOrd="0" presId="urn:microsoft.com/office/officeart/2005/8/layout/hProcess4"/>
    <dgm:cxn modelId="{32B2C8BC-CAEA-46D8-B8F5-A0E98037F495}" type="presParOf" srcId="{61D57BE7-CE72-4F10-AEA2-6EE15A4E65BF}" destId="{143CEB6D-11E7-47D5-BAA9-0A9D36682A91}" srcOrd="1" destOrd="0" presId="urn:microsoft.com/office/officeart/2005/8/layout/hProcess4"/>
    <dgm:cxn modelId="{9335B3D1-7CFE-493C-912C-DAFD838DCB0C}" type="presParOf" srcId="{61D57BE7-CE72-4F10-AEA2-6EE15A4E65BF}" destId="{8EBCA855-E4B2-400E-86D8-3ECB9B2BD46B}" srcOrd="2" destOrd="0" presId="urn:microsoft.com/office/officeart/2005/8/layout/hProcess4"/>
    <dgm:cxn modelId="{4408595E-5F08-41D4-8D67-6FF31F6AE72E}" type="presParOf" srcId="{61D57BE7-CE72-4F10-AEA2-6EE15A4E65BF}" destId="{7AB51F3A-B2F2-4656-85A2-77AF8C6110FA}" srcOrd="3" destOrd="0" presId="urn:microsoft.com/office/officeart/2005/8/layout/hProcess4"/>
    <dgm:cxn modelId="{03798681-8DD8-4E37-8A4D-F5B4086BF7EC}" type="presParOf" srcId="{61D57BE7-CE72-4F10-AEA2-6EE15A4E65BF}" destId="{E6011298-C75B-4EC4-9B98-41697418B65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58C43F-EB75-402B-9D4B-0DED5EFBA530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9ADBA1B-A79D-4364-818F-8C83ADC5A75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07F17F0-CDB7-4A18-AFAA-0733A8E10078}" type="parTrans" cxnId="{3528C56C-32E7-4B7F-92B2-EE4AE2C05774}">
      <dgm:prSet/>
      <dgm:spPr/>
      <dgm:t>
        <a:bodyPr/>
        <a:lstStyle/>
        <a:p>
          <a:endParaRPr lang="ru-RU"/>
        </a:p>
      </dgm:t>
    </dgm:pt>
    <dgm:pt modelId="{19A71BCF-1746-4900-895B-820CABE9A653}" type="sibTrans" cxnId="{3528C56C-32E7-4B7F-92B2-EE4AE2C05774}">
      <dgm:prSet/>
      <dgm:spPr/>
      <dgm:t>
        <a:bodyPr/>
        <a:lstStyle/>
        <a:p>
          <a:endParaRPr lang="ru-RU"/>
        </a:p>
      </dgm:t>
    </dgm:pt>
    <dgm:pt modelId="{2F20C344-CB8B-43F2-8E16-725D8A2EC83E}">
      <dgm:prSet phldrT="[Текст]"/>
      <dgm:spPr/>
      <dgm:t>
        <a:bodyPr/>
        <a:lstStyle/>
        <a:p>
          <a:r>
            <a:rPr lang="ru-RU" b="1" dirty="0" smtClean="0"/>
            <a:t>Отсутствие денежных средств на приобретение программного продукта в запланированные сроки</a:t>
          </a:r>
          <a:endParaRPr lang="ru-RU" b="1" dirty="0"/>
        </a:p>
      </dgm:t>
    </dgm:pt>
    <dgm:pt modelId="{9878726A-CDD1-4F65-95B0-F81A2DE59130}" type="parTrans" cxnId="{75FE158F-30A0-42C4-8DD3-84FAA5A42952}">
      <dgm:prSet/>
      <dgm:spPr/>
      <dgm:t>
        <a:bodyPr/>
        <a:lstStyle/>
        <a:p>
          <a:endParaRPr lang="ru-RU"/>
        </a:p>
      </dgm:t>
    </dgm:pt>
    <dgm:pt modelId="{55D63242-9811-447D-8236-12C8C8762EE5}" type="sibTrans" cxnId="{75FE158F-30A0-42C4-8DD3-84FAA5A42952}">
      <dgm:prSet/>
      <dgm:spPr/>
      <dgm:t>
        <a:bodyPr/>
        <a:lstStyle/>
        <a:p>
          <a:endParaRPr lang="ru-RU"/>
        </a:p>
      </dgm:t>
    </dgm:pt>
    <dgm:pt modelId="{53FD1504-C5D6-41D0-AD18-2D97F0167BD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AE12966-CE3C-41CE-BF46-5CB778560BC3}" type="parTrans" cxnId="{1E5477FB-3F20-41B8-8701-EBD1AFC02B82}">
      <dgm:prSet/>
      <dgm:spPr/>
      <dgm:t>
        <a:bodyPr/>
        <a:lstStyle/>
        <a:p>
          <a:endParaRPr lang="ru-RU"/>
        </a:p>
      </dgm:t>
    </dgm:pt>
    <dgm:pt modelId="{CED530F5-8108-4284-A6BD-E507BCCDBCAD}" type="sibTrans" cxnId="{1E5477FB-3F20-41B8-8701-EBD1AFC02B82}">
      <dgm:prSet/>
      <dgm:spPr/>
      <dgm:t>
        <a:bodyPr/>
        <a:lstStyle/>
        <a:p>
          <a:endParaRPr lang="ru-RU"/>
        </a:p>
      </dgm:t>
    </dgm:pt>
    <dgm:pt modelId="{D55E915E-731B-4E94-B8B2-8C548CA6391E}">
      <dgm:prSet phldrT="[Текст]"/>
      <dgm:spPr/>
      <dgm:t>
        <a:bodyPr/>
        <a:lstStyle/>
        <a:p>
          <a:r>
            <a:rPr lang="ru-RU" b="1" dirty="0" smtClean="0"/>
            <a:t>Увеличение временного промежутка на обучение сотрудников </a:t>
          </a:r>
          <a:endParaRPr lang="ru-RU" b="1" dirty="0"/>
        </a:p>
      </dgm:t>
    </dgm:pt>
    <dgm:pt modelId="{B4C2E98C-94BA-4C7F-84FE-8ACF8BA59E87}" type="parTrans" cxnId="{140E4ADA-3183-4872-BD66-66C4201403EE}">
      <dgm:prSet/>
      <dgm:spPr/>
      <dgm:t>
        <a:bodyPr/>
        <a:lstStyle/>
        <a:p>
          <a:endParaRPr lang="ru-RU"/>
        </a:p>
      </dgm:t>
    </dgm:pt>
    <dgm:pt modelId="{20EF2D20-CC1B-4217-9BE5-B7EC541C4118}" type="sibTrans" cxnId="{140E4ADA-3183-4872-BD66-66C4201403EE}">
      <dgm:prSet/>
      <dgm:spPr/>
      <dgm:t>
        <a:bodyPr/>
        <a:lstStyle/>
        <a:p>
          <a:endParaRPr lang="ru-RU"/>
        </a:p>
      </dgm:t>
    </dgm:pt>
    <dgm:pt modelId="{E12DC8E3-BB39-4AF9-B709-1705E0AC40A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BD6F35A-5B9B-407E-B29A-704B1FA6300A}" type="parTrans" cxnId="{00DC0A81-09F6-4200-AE51-6294F1CE4CE6}">
      <dgm:prSet/>
      <dgm:spPr/>
      <dgm:t>
        <a:bodyPr/>
        <a:lstStyle/>
        <a:p>
          <a:endParaRPr lang="ru-RU"/>
        </a:p>
      </dgm:t>
    </dgm:pt>
    <dgm:pt modelId="{F310C6B9-222B-4142-B859-3CE8BAC94CDA}" type="sibTrans" cxnId="{00DC0A81-09F6-4200-AE51-6294F1CE4CE6}">
      <dgm:prSet/>
      <dgm:spPr/>
      <dgm:t>
        <a:bodyPr/>
        <a:lstStyle/>
        <a:p>
          <a:endParaRPr lang="ru-RU"/>
        </a:p>
      </dgm:t>
    </dgm:pt>
    <dgm:pt modelId="{0FE3ECFB-B345-4448-9487-A00E7F9B093D}">
      <dgm:prSet phldrT="[Текст]"/>
      <dgm:spPr/>
      <dgm:t>
        <a:bodyPr/>
        <a:lstStyle/>
        <a:p>
          <a:r>
            <a:rPr lang="ru-RU" b="1" dirty="0" smtClean="0"/>
            <a:t>Удлинение адаптационного периода в работе сотрудников, вследствие этого сдвиг сроков внедрения проекта.</a:t>
          </a:r>
          <a:endParaRPr lang="ru-RU" b="1" dirty="0"/>
        </a:p>
      </dgm:t>
    </dgm:pt>
    <dgm:pt modelId="{CF357F2F-2B85-403F-B899-035D0A73245F}" type="parTrans" cxnId="{BDD5E796-92C0-4E7C-A99C-B46EB013CC32}">
      <dgm:prSet/>
      <dgm:spPr/>
      <dgm:t>
        <a:bodyPr/>
        <a:lstStyle/>
        <a:p>
          <a:endParaRPr lang="ru-RU"/>
        </a:p>
      </dgm:t>
    </dgm:pt>
    <dgm:pt modelId="{EC67C320-6AA1-4EE5-9FA6-D01849002FD1}" type="sibTrans" cxnId="{BDD5E796-92C0-4E7C-A99C-B46EB013CC32}">
      <dgm:prSet/>
      <dgm:spPr/>
      <dgm:t>
        <a:bodyPr/>
        <a:lstStyle/>
        <a:p>
          <a:endParaRPr lang="ru-RU"/>
        </a:p>
      </dgm:t>
    </dgm:pt>
    <dgm:pt modelId="{3EA481C7-3946-4A10-B42F-0EEC5CBD5CA1}" type="pres">
      <dgm:prSet presAssocID="{DB58C43F-EB75-402B-9D4B-0DED5EFBA530}" presName="linearFlow" presStyleCnt="0">
        <dgm:presLayoutVars>
          <dgm:dir/>
          <dgm:animLvl val="lvl"/>
          <dgm:resizeHandles val="exact"/>
        </dgm:presLayoutVars>
      </dgm:prSet>
      <dgm:spPr/>
    </dgm:pt>
    <dgm:pt modelId="{4F3C9236-C9FB-4129-BDC6-D5F034386799}" type="pres">
      <dgm:prSet presAssocID="{89ADBA1B-A79D-4364-818F-8C83ADC5A756}" presName="composite" presStyleCnt="0"/>
      <dgm:spPr/>
    </dgm:pt>
    <dgm:pt modelId="{078012B9-D932-4FBD-B52D-937E2098F59D}" type="pres">
      <dgm:prSet presAssocID="{89ADBA1B-A79D-4364-818F-8C83ADC5A75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1ECF37C-66EE-4CD0-88CD-CACFC7D50146}" type="pres">
      <dgm:prSet presAssocID="{89ADBA1B-A79D-4364-818F-8C83ADC5A75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39B5A-B65B-45B0-9234-B568A546ACBB}" type="pres">
      <dgm:prSet presAssocID="{19A71BCF-1746-4900-895B-820CABE9A653}" presName="sp" presStyleCnt="0"/>
      <dgm:spPr/>
    </dgm:pt>
    <dgm:pt modelId="{F2F192B3-5B36-457D-8BC4-1E3A851B6142}" type="pres">
      <dgm:prSet presAssocID="{53FD1504-C5D6-41D0-AD18-2D97F0167BDD}" presName="composite" presStyleCnt="0"/>
      <dgm:spPr/>
    </dgm:pt>
    <dgm:pt modelId="{EEDDA824-31AB-4577-A69A-7D2A57A84EA4}" type="pres">
      <dgm:prSet presAssocID="{53FD1504-C5D6-41D0-AD18-2D97F0167BD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3EE0DDC-3E08-48F2-8F3F-8C777456F031}" type="pres">
      <dgm:prSet presAssocID="{53FD1504-C5D6-41D0-AD18-2D97F0167B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D4D33-DA91-41B9-961C-9C2B1634E1F9}" type="pres">
      <dgm:prSet presAssocID="{CED530F5-8108-4284-A6BD-E507BCCDBCAD}" presName="sp" presStyleCnt="0"/>
      <dgm:spPr/>
    </dgm:pt>
    <dgm:pt modelId="{D1A56D01-9751-42DC-B428-925BB29013EC}" type="pres">
      <dgm:prSet presAssocID="{E12DC8E3-BB39-4AF9-B709-1705E0AC40AF}" presName="composite" presStyleCnt="0"/>
      <dgm:spPr/>
    </dgm:pt>
    <dgm:pt modelId="{739C47E8-BEF0-43B1-8664-9CB69BA4F86B}" type="pres">
      <dgm:prSet presAssocID="{E12DC8E3-BB39-4AF9-B709-1705E0AC40A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30B1EE2-113A-4022-9F80-8CA9E88A6F26}" type="pres">
      <dgm:prSet presAssocID="{E12DC8E3-BB39-4AF9-B709-1705E0AC40A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DC0A81-09F6-4200-AE51-6294F1CE4CE6}" srcId="{DB58C43F-EB75-402B-9D4B-0DED5EFBA530}" destId="{E12DC8E3-BB39-4AF9-B709-1705E0AC40AF}" srcOrd="2" destOrd="0" parTransId="{5BD6F35A-5B9B-407E-B29A-704B1FA6300A}" sibTransId="{F310C6B9-222B-4142-B859-3CE8BAC94CDA}"/>
    <dgm:cxn modelId="{CCFEA98E-A5F1-495B-9B70-CED67E982DCC}" type="presOf" srcId="{2F20C344-CB8B-43F2-8E16-725D8A2EC83E}" destId="{01ECF37C-66EE-4CD0-88CD-CACFC7D50146}" srcOrd="0" destOrd="0" presId="urn:microsoft.com/office/officeart/2005/8/layout/chevron2"/>
    <dgm:cxn modelId="{140E4ADA-3183-4872-BD66-66C4201403EE}" srcId="{53FD1504-C5D6-41D0-AD18-2D97F0167BDD}" destId="{D55E915E-731B-4E94-B8B2-8C548CA6391E}" srcOrd="0" destOrd="0" parTransId="{B4C2E98C-94BA-4C7F-84FE-8ACF8BA59E87}" sibTransId="{20EF2D20-CC1B-4217-9BE5-B7EC541C4118}"/>
    <dgm:cxn modelId="{75FE158F-30A0-42C4-8DD3-84FAA5A42952}" srcId="{89ADBA1B-A79D-4364-818F-8C83ADC5A756}" destId="{2F20C344-CB8B-43F2-8E16-725D8A2EC83E}" srcOrd="0" destOrd="0" parTransId="{9878726A-CDD1-4F65-95B0-F81A2DE59130}" sibTransId="{55D63242-9811-447D-8236-12C8C8762EE5}"/>
    <dgm:cxn modelId="{3528C56C-32E7-4B7F-92B2-EE4AE2C05774}" srcId="{DB58C43F-EB75-402B-9D4B-0DED5EFBA530}" destId="{89ADBA1B-A79D-4364-818F-8C83ADC5A756}" srcOrd="0" destOrd="0" parTransId="{F07F17F0-CDB7-4A18-AFAA-0733A8E10078}" sibTransId="{19A71BCF-1746-4900-895B-820CABE9A653}"/>
    <dgm:cxn modelId="{2E78E0DA-7FEF-4771-8BDD-254FAAA8FDA7}" type="presOf" srcId="{0FE3ECFB-B345-4448-9487-A00E7F9B093D}" destId="{730B1EE2-113A-4022-9F80-8CA9E88A6F26}" srcOrd="0" destOrd="0" presId="urn:microsoft.com/office/officeart/2005/8/layout/chevron2"/>
    <dgm:cxn modelId="{6528A050-EB65-435A-9B36-A84FBD3EA149}" type="presOf" srcId="{DB58C43F-EB75-402B-9D4B-0DED5EFBA530}" destId="{3EA481C7-3946-4A10-B42F-0EEC5CBD5CA1}" srcOrd="0" destOrd="0" presId="urn:microsoft.com/office/officeart/2005/8/layout/chevron2"/>
    <dgm:cxn modelId="{BDD5E796-92C0-4E7C-A99C-B46EB013CC32}" srcId="{E12DC8E3-BB39-4AF9-B709-1705E0AC40AF}" destId="{0FE3ECFB-B345-4448-9487-A00E7F9B093D}" srcOrd="0" destOrd="0" parTransId="{CF357F2F-2B85-403F-B899-035D0A73245F}" sibTransId="{EC67C320-6AA1-4EE5-9FA6-D01849002FD1}"/>
    <dgm:cxn modelId="{0EC40AE1-33E7-498C-A05F-21B2D03977E9}" type="presOf" srcId="{89ADBA1B-A79D-4364-818F-8C83ADC5A756}" destId="{078012B9-D932-4FBD-B52D-937E2098F59D}" srcOrd="0" destOrd="0" presId="urn:microsoft.com/office/officeart/2005/8/layout/chevron2"/>
    <dgm:cxn modelId="{1E5477FB-3F20-41B8-8701-EBD1AFC02B82}" srcId="{DB58C43F-EB75-402B-9D4B-0DED5EFBA530}" destId="{53FD1504-C5D6-41D0-AD18-2D97F0167BDD}" srcOrd="1" destOrd="0" parTransId="{8AE12966-CE3C-41CE-BF46-5CB778560BC3}" sibTransId="{CED530F5-8108-4284-A6BD-E507BCCDBCAD}"/>
    <dgm:cxn modelId="{40869D6B-F705-44B7-A7AF-AE8B753869EA}" type="presOf" srcId="{D55E915E-731B-4E94-B8B2-8C548CA6391E}" destId="{33EE0DDC-3E08-48F2-8F3F-8C777456F031}" srcOrd="0" destOrd="0" presId="urn:microsoft.com/office/officeart/2005/8/layout/chevron2"/>
    <dgm:cxn modelId="{CCAB42A6-3E6D-4C76-91DD-D71BD2689D2F}" type="presOf" srcId="{E12DC8E3-BB39-4AF9-B709-1705E0AC40AF}" destId="{739C47E8-BEF0-43B1-8664-9CB69BA4F86B}" srcOrd="0" destOrd="0" presId="urn:microsoft.com/office/officeart/2005/8/layout/chevron2"/>
    <dgm:cxn modelId="{8E9F607D-025D-4CF3-8663-7E9B8475DF95}" type="presOf" srcId="{53FD1504-C5D6-41D0-AD18-2D97F0167BDD}" destId="{EEDDA824-31AB-4577-A69A-7D2A57A84EA4}" srcOrd="0" destOrd="0" presId="urn:microsoft.com/office/officeart/2005/8/layout/chevron2"/>
    <dgm:cxn modelId="{5F3D07D4-6743-4707-993F-99D267F9B305}" type="presParOf" srcId="{3EA481C7-3946-4A10-B42F-0EEC5CBD5CA1}" destId="{4F3C9236-C9FB-4129-BDC6-D5F034386799}" srcOrd="0" destOrd="0" presId="urn:microsoft.com/office/officeart/2005/8/layout/chevron2"/>
    <dgm:cxn modelId="{BD56ADD1-9C64-4B27-86C3-2EC1584692E4}" type="presParOf" srcId="{4F3C9236-C9FB-4129-BDC6-D5F034386799}" destId="{078012B9-D932-4FBD-B52D-937E2098F59D}" srcOrd="0" destOrd="0" presId="urn:microsoft.com/office/officeart/2005/8/layout/chevron2"/>
    <dgm:cxn modelId="{258B8A24-468E-412B-8977-09AFC48FC70E}" type="presParOf" srcId="{4F3C9236-C9FB-4129-BDC6-D5F034386799}" destId="{01ECF37C-66EE-4CD0-88CD-CACFC7D50146}" srcOrd="1" destOrd="0" presId="urn:microsoft.com/office/officeart/2005/8/layout/chevron2"/>
    <dgm:cxn modelId="{8BA72841-71A6-4440-B140-A57C0B25FB28}" type="presParOf" srcId="{3EA481C7-3946-4A10-B42F-0EEC5CBD5CA1}" destId="{82C39B5A-B65B-45B0-9234-B568A546ACBB}" srcOrd="1" destOrd="0" presId="urn:microsoft.com/office/officeart/2005/8/layout/chevron2"/>
    <dgm:cxn modelId="{1C6BACA6-432A-42AE-BC24-146B7A11BC41}" type="presParOf" srcId="{3EA481C7-3946-4A10-B42F-0EEC5CBD5CA1}" destId="{F2F192B3-5B36-457D-8BC4-1E3A851B6142}" srcOrd="2" destOrd="0" presId="urn:microsoft.com/office/officeart/2005/8/layout/chevron2"/>
    <dgm:cxn modelId="{1EDEEC78-4F37-4437-A159-DB7D1B4C3787}" type="presParOf" srcId="{F2F192B3-5B36-457D-8BC4-1E3A851B6142}" destId="{EEDDA824-31AB-4577-A69A-7D2A57A84EA4}" srcOrd="0" destOrd="0" presId="urn:microsoft.com/office/officeart/2005/8/layout/chevron2"/>
    <dgm:cxn modelId="{7EC4BCD3-6EB4-4BE8-8AA1-9166ED63CC20}" type="presParOf" srcId="{F2F192B3-5B36-457D-8BC4-1E3A851B6142}" destId="{33EE0DDC-3E08-48F2-8F3F-8C777456F031}" srcOrd="1" destOrd="0" presId="urn:microsoft.com/office/officeart/2005/8/layout/chevron2"/>
    <dgm:cxn modelId="{E0F8A5D1-D25B-40B2-BB0A-EF21F5A41038}" type="presParOf" srcId="{3EA481C7-3946-4A10-B42F-0EEC5CBD5CA1}" destId="{EDED4D33-DA91-41B9-961C-9C2B1634E1F9}" srcOrd="3" destOrd="0" presId="urn:microsoft.com/office/officeart/2005/8/layout/chevron2"/>
    <dgm:cxn modelId="{D4758297-73D9-4E3D-816F-ABE72D29050C}" type="presParOf" srcId="{3EA481C7-3946-4A10-B42F-0EEC5CBD5CA1}" destId="{D1A56D01-9751-42DC-B428-925BB29013EC}" srcOrd="4" destOrd="0" presId="urn:microsoft.com/office/officeart/2005/8/layout/chevron2"/>
    <dgm:cxn modelId="{4E31E5AA-0400-4306-B9FE-C939B02DA39F}" type="presParOf" srcId="{D1A56D01-9751-42DC-B428-925BB29013EC}" destId="{739C47E8-BEF0-43B1-8664-9CB69BA4F86B}" srcOrd="0" destOrd="0" presId="urn:microsoft.com/office/officeart/2005/8/layout/chevron2"/>
    <dgm:cxn modelId="{334137FC-A988-415D-A15F-6EC174679B62}" type="presParOf" srcId="{D1A56D01-9751-42DC-B428-925BB29013EC}" destId="{730B1EE2-113A-4022-9F80-8CA9E88A6F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78E20-BF57-4977-A412-7EDB04C9EF9A}">
      <dsp:nvSpPr>
        <dsp:cNvPr id="0" name=""/>
        <dsp:cNvSpPr/>
      </dsp:nvSpPr>
      <dsp:spPr>
        <a:xfrm>
          <a:off x="0" y="0"/>
          <a:ext cx="2620316" cy="1428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Получение запроса на оформление (предоставление документа) </a:t>
          </a:r>
          <a:endParaRPr lang="ru-RU" sz="1800" b="1" kern="1200" dirty="0"/>
        </a:p>
      </dsp:txBody>
      <dsp:txXfrm>
        <a:off x="32880" y="32880"/>
        <a:ext cx="2554556" cy="1056830"/>
      </dsp:txXfrm>
    </dsp:sp>
    <dsp:sp modelId="{989D3FBB-FBAE-4C48-BFE8-C865A1999D6A}">
      <dsp:nvSpPr>
        <dsp:cNvPr id="0" name=""/>
        <dsp:cNvSpPr/>
      </dsp:nvSpPr>
      <dsp:spPr>
        <a:xfrm>
          <a:off x="1774905" y="-1140066"/>
          <a:ext cx="3379765" cy="3379765"/>
        </a:xfrm>
        <a:prstGeom prst="leftCircularArrow">
          <a:avLst>
            <a:gd name="adj1" fmla="val 3225"/>
            <a:gd name="adj2" fmla="val 397488"/>
            <a:gd name="adj3" fmla="val 1908550"/>
            <a:gd name="adj4" fmla="val 8760041"/>
            <a:gd name="adj5" fmla="val 37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1726-23E8-4C7E-B2F3-BD0D9CC03353}">
      <dsp:nvSpPr>
        <dsp:cNvPr id="0" name=""/>
        <dsp:cNvSpPr/>
      </dsp:nvSpPr>
      <dsp:spPr>
        <a:xfrm>
          <a:off x="1685178" y="1087485"/>
          <a:ext cx="1160390" cy="341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 мин.</a:t>
          </a:r>
          <a:endParaRPr lang="ru-RU" sz="1800" b="1" kern="1200" dirty="0"/>
        </a:p>
      </dsp:txBody>
      <dsp:txXfrm>
        <a:off x="1695173" y="1097480"/>
        <a:ext cx="1140400" cy="321274"/>
      </dsp:txXfrm>
    </dsp:sp>
    <dsp:sp modelId="{1E9CA53D-DAA9-4F01-A61C-D31FCC67D774}">
      <dsp:nvSpPr>
        <dsp:cNvPr id="0" name=""/>
        <dsp:cNvSpPr/>
      </dsp:nvSpPr>
      <dsp:spPr>
        <a:xfrm>
          <a:off x="3889660" y="0"/>
          <a:ext cx="2569547" cy="1428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Обработка запроса. Поиск документа.</a:t>
          </a:r>
          <a:endParaRPr lang="ru-RU" sz="1800" b="1" kern="1200" dirty="0"/>
        </a:p>
      </dsp:txBody>
      <dsp:txXfrm>
        <a:off x="3922540" y="339040"/>
        <a:ext cx="2503787" cy="1056830"/>
      </dsp:txXfrm>
    </dsp:sp>
    <dsp:sp modelId="{16572F87-414A-41F0-8CB6-F3F0A1E6F87C}">
      <dsp:nvSpPr>
        <dsp:cNvPr id="0" name=""/>
        <dsp:cNvSpPr/>
      </dsp:nvSpPr>
      <dsp:spPr>
        <a:xfrm>
          <a:off x="6085572" y="-320708"/>
          <a:ext cx="3393462" cy="3393462"/>
        </a:xfrm>
        <a:prstGeom prst="circularArrow">
          <a:avLst>
            <a:gd name="adj1" fmla="val 3212"/>
            <a:gd name="adj2" fmla="val 395762"/>
            <a:gd name="adj3" fmla="val 18347676"/>
            <a:gd name="adj4" fmla="val 11494460"/>
            <a:gd name="adj5" fmla="val 374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82474-259D-44EE-BEE1-5D30005576B9}">
      <dsp:nvSpPr>
        <dsp:cNvPr id="0" name=""/>
        <dsp:cNvSpPr/>
      </dsp:nvSpPr>
      <dsp:spPr>
        <a:xfrm>
          <a:off x="5610671" y="1059280"/>
          <a:ext cx="1250136" cy="369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30-60 мин.</a:t>
          </a:r>
          <a:endParaRPr lang="ru-RU" sz="1400" b="1" kern="1200" dirty="0"/>
        </a:p>
      </dsp:txBody>
      <dsp:txXfrm>
        <a:off x="5621492" y="1070101"/>
        <a:ext cx="1228494" cy="347827"/>
      </dsp:txXfrm>
    </dsp:sp>
    <dsp:sp modelId="{143CEB6D-11E7-47D5-BAA9-0A9D36682A91}">
      <dsp:nvSpPr>
        <dsp:cNvPr id="0" name=""/>
        <dsp:cNvSpPr/>
      </dsp:nvSpPr>
      <dsp:spPr>
        <a:xfrm>
          <a:off x="7474784" y="0"/>
          <a:ext cx="2922494" cy="1428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Предоставление документа</a:t>
          </a:r>
          <a:endParaRPr lang="ru-RU" sz="1800" b="1" i="0" kern="1200" dirty="0"/>
        </a:p>
      </dsp:txBody>
      <dsp:txXfrm>
        <a:off x="7507664" y="32880"/>
        <a:ext cx="2856734" cy="1056830"/>
      </dsp:txXfrm>
    </dsp:sp>
    <dsp:sp modelId="{7AB51F3A-B2F2-4656-85A2-77AF8C6110FA}">
      <dsp:nvSpPr>
        <dsp:cNvPr id="0" name=""/>
        <dsp:cNvSpPr/>
      </dsp:nvSpPr>
      <dsp:spPr>
        <a:xfrm>
          <a:off x="9386830" y="1117100"/>
          <a:ext cx="1012866" cy="29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15-30 мин.</a:t>
          </a:r>
          <a:endParaRPr lang="ru-RU" sz="1600" b="1" kern="1200" dirty="0"/>
        </a:p>
      </dsp:txBody>
      <dsp:txXfrm>
        <a:off x="9395601" y="1125871"/>
        <a:ext cx="995324" cy="281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78E20-BF57-4977-A412-7EDB04C9EF9A}">
      <dsp:nvSpPr>
        <dsp:cNvPr id="0" name=""/>
        <dsp:cNvSpPr/>
      </dsp:nvSpPr>
      <dsp:spPr>
        <a:xfrm>
          <a:off x="0" y="0"/>
          <a:ext cx="2620316" cy="142875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Получение запроса на оформление (предоставление документа) </a:t>
          </a:r>
          <a:endParaRPr lang="ru-RU" sz="1800" b="1" kern="1200" dirty="0"/>
        </a:p>
      </dsp:txBody>
      <dsp:txXfrm>
        <a:off x="32880" y="32880"/>
        <a:ext cx="2554556" cy="1056830"/>
      </dsp:txXfrm>
    </dsp:sp>
    <dsp:sp modelId="{989D3FBB-FBAE-4C48-BFE8-C865A1999D6A}">
      <dsp:nvSpPr>
        <dsp:cNvPr id="0" name=""/>
        <dsp:cNvSpPr/>
      </dsp:nvSpPr>
      <dsp:spPr>
        <a:xfrm>
          <a:off x="1774905" y="-1140066"/>
          <a:ext cx="3379765" cy="3379765"/>
        </a:xfrm>
        <a:prstGeom prst="leftCircularArrow">
          <a:avLst>
            <a:gd name="adj1" fmla="val 3225"/>
            <a:gd name="adj2" fmla="val 397488"/>
            <a:gd name="adj3" fmla="val 1908550"/>
            <a:gd name="adj4" fmla="val 8760041"/>
            <a:gd name="adj5" fmla="val 37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1726-23E8-4C7E-B2F3-BD0D9CC03353}">
      <dsp:nvSpPr>
        <dsp:cNvPr id="0" name=""/>
        <dsp:cNvSpPr/>
      </dsp:nvSpPr>
      <dsp:spPr>
        <a:xfrm>
          <a:off x="1685178" y="1087485"/>
          <a:ext cx="1160390" cy="34126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 мин.</a:t>
          </a:r>
          <a:endParaRPr lang="ru-RU" sz="1800" b="1" kern="1200" dirty="0"/>
        </a:p>
      </dsp:txBody>
      <dsp:txXfrm>
        <a:off x="1695173" y="1097480"/>
        <a:ext cx="1140400" cy="321274"/>
      </dsp:txXfrm>
    </dsp:sp>
    <dsp:sp modelId="{1E9CA53D-DAA9-4F01-A61C-D31FCC67D774}">
      <dsp:nvSpPr>
        <dsp:cNvPr id="0" name=""/>
        <dsp:cNvSpPr/>
      </dsp:nvSpPr>
      <dsp:spPr>
        <a:xfrm>
          <a:off x="3889660" y="0"/>
          <a:ext cx="2569547" cy="142875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Обработка запроса. Поиск документа.</a:t>
          </a:r>
          <a:endParaRPr lang="ru-RU" sz="1800" b="1" kern="1200" dirty="0"/>
        </a:p>
      </dsp:txBody>
      <dsp:txXfrm>
        <a:off x="3922540" y="339040"/>
        <a:ext cx="2503787" cy="1056830"/>
      </dsp:txXfrm>
    </dsp:sp>
    <dsp:sp modelId="{16572F87-414A-41F0-8CB6-F3F0A1E6F87C}">
      <dsp:nvSpPr>
        <dsp:cNvPr id="0" name=""/>
        <dsp:cNvSpPr/>
      </dsp:nvSpPr>
      <dsp:spPr>
        <a:xfrm>
          <a:off x="6085572" y="-320708"/>
          <a:ext cx="3393462" cy="3393462"/>
        </a:xfrm>
        <a:prstGeom prst="circularArrow">
          <a:avLst>
            <a:gd name="adj1" fmla="val 3212"/>
            <a:gd name="adj2" fmla="val 395762"/>
            <a:gd name="adj3" fmla="val 18347676"/>
            <a:gd name="adj4" fmla="val 11494460"/>
            <a:gd name="adj5" fmla="val 374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82474-259D-44EE-BEE1-5D30005576B9}">
      <dsp:nvSpPr>
        <dsp:cNvPr id="0" name=""/>
        <dsp:cNvSpPr/>
      </dsp:nvSpPr>
      <dsp:spPr>
        <a:xfrm>
          <a:off x="5610671" y="1059280"/>
          <a:ext cx="1250136" cy="36946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  <a:r>
            <a:rPr lang="ru-RU" sz="1800" b="1" kern="1200" dirty="0" smtClean="0"/>
            <a:t>5 мин.</a:t>
          </a:r>
          <a:endParaRPr lang="ru-RU" sz="1800" b="1" kern="1200" dirty="0"/>
        </a:p>
      </dsp:txBody>
      <dsp:txXfrm>
        <a:off x="5621492" y="1070101"/>
        <a:ext cx="1228494" cy="347827"/>
      </dsp:txXfrm>
    </dsp:sp>
    <dsp:sp modelId="{143CEB6D-11E7-47D5-BAA9-0A9D36682A91}">
      <dsp:nvSpPr>
        <dsp:cNvPr id="0" name=""/>
        <dsp:cNvSpPr/>
      </dsp:nvSpPr>
      <dsp:spPr>
        <a:xfrm>
          <a:off x="7474784" y="0"/>
          <a:ext cx="2922494" cy="142875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Предоставление документа</a:t>
          </a:r>
          <a:endParaRPr lang="ru-RU" sz="1800" b="1" i="0" kern="1200" dirty="0"/>
        </a:p>
      </dsp:txBody>
      <dsp:txXfrm>
        <a:off x="7507664" y="32880"/>
        <a:ext cx="2856734" cy="1056830"/>
      </dsp:txXfrm>
    </dsp:sp>
    <dsp:sp modelId="{7AB51F3A-B2F2-4656-85A2-77AF8C6110FA}">
      <dsp:nvSpPr>
        <dsp:cNvPr id="0" name=""/>
        <dsp:cNvSpPr/>
      </dsp:nvSpPr>
      <dsp:spPr>
        <a:xfrm>
          <a:off x="9386830" y="1117100"/>
          <a:ext cx="1012866" cy="29945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5 мин.</a:t>
          </a:r>
          <a:endParaRPr lang="ru-RU" sz="1700" b="1" kern="1200" dirty="0"/>
        </a:p>
      </dsp:txBody>
      <dsp:txXfrm>
        <a:off x="9395601" y="1125871"/>
        <a:ext cx="995324" cy="281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012B9-D932-4FBD-B52D-937E2098F59D}">
      <dsp:nvSpPr>
        <dsp:cNvPr id="0" name=""/>
        <dsp:cNvSpPr/>
      </dsp:nvSpPr>
      <dsp:spPr>
        <a:xfrm rot="5400000">
          <a:off x="-234835" y="235846"/>
          <a:ext cx="1565572" cy="10959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</a:t>
          </a:r>
          <a:endParaRPr lang="ru-RU" sz="3000" kern="1200" dirty="0"/>
        </a:p>
      </dsp:txBody>
      <dsp:txXfrm rot="-5400000">
        <a:off x="1" y="548960"/>
        <a:ext cx="1095900" cy="469672"/>
      </dsp:txXfrm>
    </dsp:sp>
    <dsp:sp modelId="{01ECF37C-66EE-4CD0-88CD-CACFC7D50146}">
      <dsp:nvSpPr>
        <dsp:cNvPr id="0" name=""/>
        <dsp:cNvSpPr/>
      </dsp:nvSpPr>
      <dsp:spPr>
        <a:xfrm rot="5400000">
          <a:off x="4785764" y="-3688853"/>
          <a:ext cx="1017622" cy="83973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/>
            <a:t>Отсутствие денежных средств на приобретение программного продукта в запланированные сроки</a:t>
          </a:r>
          <a:endParaRPr lang="ru-RU" sz="2500" b="1" kern="1200" dirty="0"/>
        </a:p>
      </dsp:txBody>
      <dsp:txXfrm rot="-5400000">
        <a:off x="1095901" y="50686"/>
        <a:ext cx="8347673" cy="918270"/>
      </dsp:txXfrm>
    </dsp:sp>
    <dsp:sp modelId="{EEDDA824-31AB-4577-A69A-7D2A57A84EA4}">
      <dsp:nvSpPr>
        <dsp:cNvPr id="0" name=""/>
        <dsp:cNvSpPr/>
      </dsp:nvSpPr>
      <dsp:spPr>
        <a:xfrm rot="5400000">
          <a:off x="-234835" y="1606816"/>
          <a:ext cx="1565572" cy="1095900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</a:t>
          </a:r>
          <a:endParaRPr lang="ru-RU" sz="3000" kern="1200" dirty="0"/>
        </a:p>
      </dsp:txBody>
      <dsp:txXfrm rot="-5400000">
        <a:off x="1" y="1919930"/>
        <a:ext cx="1095900" cy="469672"/>
      </dsp:txXfrm>
    </dsp:sp>
    <dsp:sp modelId="{33EE0DDC-3E08-48F2-8F3F-8C777456F031}">
      <dsp:nvSpPr>
        <dsp:cNvPr id="0" name=""/>
        <dsp:cNvSpPr/>
      </dsp:nvSpPr>
      <dsp:spPr>
        <a:xfrm rot="5400000">
          <a:off x="4785764" y="-2317883"/>
          <a:ext cx="1017622" cy="83973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/>
            <a:t>Увеличение временного промежутка на обучение сотрудников </a:t>
          </a:r>
          <a:endParaRPr lang="ru-RU" sz="2500" b="1" kern="1200" dirty="0"/>
        </a:p>
      </dsp:txBody>
      <dsp:txXfrm rot="-5400000">
        <a:off x="1095901" y="1421656"/>
        <a:ext cx="8347673" cy="918270"/>
      </dsp:txXfrm>
    </dsp:sp>
    <dsp:sp modelId="{739C47E8-BEF0-43B1-8664-9CB69BA4F86B}">
      <dsp:nvSpPr>
        <dsp:cNvPr id="0" name=""/>
        <dsp:cNvSpPr/>
      </dsp:nvSpPr>
      <dsp:spPr>
        <a:xfrm rot="5400000">
          <a:off x="-234835" y="2977786"/>
          <a:ext cx="1565572" cy="1095900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</a:t>
          </a:r>
          <a:endParaRPr lang="ru-RU" sz="3000" kern="1200" dirty="0"/>
        </a:p>
      </dsp:txBody>
      <dsp:txXfrm rot="-5400000">
        <a:off x="1" y="3290900"/>
        <a:ext cx="1095900" cy="469672"/>
      </dsp:txXfrm>
    </dsp:sp>
    <dsp:sp modelId="{730B1EE2-113A-4022-9F80-8CA9E88A6F26}">
      <dsp:nvSpPr>
        <dsp:cNvPr id="0" name=""/>
        <dsp:cNvSpPr/>
      </dsp:nvSpPr>
      <dsp:spPr>
        <a:xfrm rot="5400000">
          <a:off x="4785764" y="-946913"/>
          <a:ext cx="1017622" cy="83973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/>
            <a:t>Удлинение адаптационного периода в работе сотрудников, вследствие этого сдвиг сроков внедрения проекта.</a:t>
          </a:r>
          <a:endParaRPr lang="ru-RU" sz="2500" b="1" kern="1200" dirty="0"/>
        </a:p>
      </dsp:txBody>
      <dsp:txXfrm rot="-5400000">
        <a:off x="1095901" y="2792626"/>
        <a:ext cx="8347673" cy="918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01133-9939-490B-BAAE-444B9FB8FA3F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CFF11-17DD-475D-9713-5EF40531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floating-group-devices_3979449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teamwork-characters-operator-crew-front-screen-presentations_4997765.htm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couple-riding-supermarket-shopping-cart_2238492.ht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eamwork-characters-operator-crew-front-screen-presentations_4997765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eamwork-characters-operator-crew-front-screen-presentations_4997765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future-metropolis-seafront-with-illuminating-neon-colors-lights-futuristic-skyscrapers_4758668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teamwork-characters-operator-crew-front-screen-presentations_4997765.htm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cartoon-characters-coworking-center-creative-space-freelancers-designers-work-together_3266662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eamwork-characters-operator-crew-front-screen-presentations_4997765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eamwork-characters-operator-crew-front-screen-presentations_4997765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Illustration:</a:t>
            </a:r>
          </a:p>
          <a:p>
            <a:pPr marL="171450" indent="-171450">
              <a:buFontTx/>
              <a:buChar char="-"/>
            </a:pPr>
            <a:r>
              <a:rPr lang="en-US" dirty="0">
                <a:hlinkClick r:id="rId3"/>
              </a:rPr>
              <a:t>https://www.freepik.com/free-vector/floating-group-devices_3979449.htm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hlinkClick r:id="rId4"/>
              </a:rPr>
              <a:t>https://www.freepik.com/free-vector/teamwork-characters-operator-crew-front-screen-presentations_4997765.htm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8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Illustration:</a:t>
            </a:r>
          </a:p>
          <a:p>
            <a:r>
              <a:rPr lang="en-US" dirty="0"/>
              <a:t>- </a:t>
            </a:r>
            <a:r>
              <a:rPr lang="en-US" dirty="0">
                <a:hlinkClick r:id="rId3"/>
              </a:rPr>
              <a:t>https://www.freepik.com/free-vector/couple-riding-supermarket-shopping-cart_2238492.htm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 :</a:t>
            </a:r>
          </a:p>
          <a:p>
            <a:r>
              <a:rPr lang="en-US" dirty="0">
                <a:hlinkClick r:id="rId3"/>
              </a:rPr>
              <a:t>https://www.freepik.com/free-vector/teamwork-characters-operator-crew-front-screen-presentations_4997765.htm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5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 :</a:t>
            </a:r>
          </a:p>
          <a:p>
            <a:r>
              <a:rPr lang="en-US" dirty="0">
                <a:hlinkClick r:id="rId3"/>
              </a:rPr>
              <a:t>https://www.freepik.com/free-vector/teamwork-characters-operator-crew-front-screen-presentations_4997765.htm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Illustration:</a:t>
            </a:r>
          </a:p>
          <a:p>
            <a:pPr marL="171450" indent="-171450">
              <a:buFontTx/>
              <a:buChar char="-"/>
            </a:pPr>
            <a:r>
              <a:rPr lang="en-US" dirty="0">
                <a:hlinkClick r:id="rId3"/>
              </a:rPr>
              <a:t>https://www.freepik.com/free-vector/future-metropolis-seafront-with-illuminating-neon-colors-lights-futuristic-skyscrapers_4758668.htm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hlinkClick r:id="rId4"/>
              </a:rPr>
              <a:t>https://www.freepik.com/free-vector/teamwork-characters-operator-crew-front-screen-presentations_4997765.htm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75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Illustration:</a:t>
            </a:r>
          </a:p>
          <a:p>
            <a:pPr marL="171450" indent="-171450">
              <a:buFontTx/>
              <a:buChar char="-"/>
            </a:pPr>
            <a:r>
              <a:rPr lang="en-US" dirty="0">
                <a:hlinkClick r:id="rId3"/>
              </a:rPr>
              <a:t>https://www.freepik.com/free-vector/cartoon-characters-coworking-center-creative-space-freelancers-designers-work-together_3266662.htm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 :</a:t>
            </a:r>
          </a:p>
          <a:p>
            <a:r>
              <a:rPr lang="en-US" dirty="0">
                <a:hlinkClick r:id="rId3"/>
              </a:rPr>
              <a:t>https://www.freepik.com/free-vector/teamwork-characters-operator-crew-front-screen-presentations_4997765.htm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7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 :</a:t>
            </a:r>
          </a:p>
          <a:p>
            <a:r>
              <a:rPr lang="en-US" dirty="0">
                <a:hlinkClick r:id="rId3"/>
              </a:rPr>
              <a:t>https://www.freepik.com/free-vector/teamwork-characters-operator-crew-front-screen-presentations_4997765.htm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7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B47D8-C523-4845-B2A4-5D3BA457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B7E0460-EBA2-46A4-B814-FA2FB618E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872BE4-5DD3-48F6-A418-B49B3DD7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FBAC9A-0A40-4D57-92CE-92A32A04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973F7C-47A9-40EE-9A9C-32985FE1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2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3F2472-1DA5-4299-9CBD-476AE106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956A2D-7842-46F5-8C67-8C3EFBA3E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429A1-36D9-4448-A1D6-2A3477EB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83A6C5-E97A-455C-A990-FF525EDA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807387-A1B8-4F3C-9780-EFCD3A67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5E1463-7178-4ADC-A139-E01F14AC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CBB213-A72E-443B-B741-C343A566B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9E07B4-34C1-40A7-828C-FBC02306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7FAC74-1A32-4F0A-95BF-86964413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5325C-6FF2-4C93-94B7-DBB45DD3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3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55DCE3-4F88-4520-B984-E53C63F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6231"/>
            <a:ext cx="11125200" cy="531812"/>
          </a:xfrm>
        </p:spPr>
        <p:txBody>
          <a:bodyPr lIns="0" tIns="0" rIns="0" bIns="0"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B18843-3BBA-49A8-A2C0-E1CC0FDF2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55700"/>
            <a:ext cx="11125200" cy="5021263"/>
          </a:xfrm>
        </p:spPr>
        <p:txBody>
          <a:bodyPr lIns="0" tIns="0" rIns="0" bIns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30CC-67DE-465B-BE4D-3D9986F2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445251"/>
            <a:ext cx="3009900" cy="187324"/>
          </a:xfrm>
        </p:spPr>
        <p:txBody>
          <a:bodyPr lIns="0" tIns="0" rIns="0" bIns="0"/>
          <a:lstStyle>
            <a:lvl1pPr algn="l">
              <a:defRPr i="1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04431C-A8B9-4D49-9C00-885FBCE0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445251"/>
            <a:ext cx="457200" cy="187324"/>
          </a:xfrm>
        </p:spPr>
        <p:txBody>
          <a:bodyPr lIns="0" tIns="0" rIns="0" bIns="0"/>
          <a:lstStyle>
            <a:lvl1pPr>
              <a:defRPr b="1">
                <a:latin typeface="+mj-lt"/>
              </a:defRPr>
            </a:lvl1pPr>
          </a:lstStyle>
          <a:p>
            <a:fld id="{64E5DA21-9633-4C63-89BE-08C82717DB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4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336" userDrawn="1">
          <p15:clr>
            <a:srgbClr val="FBAE40"/>
          </p15:clr>
        </p15:guide>
        <p15:guide id="2" pos="73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0F2FE1-82A0-478F-B4ED-F8C36D9F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B4BDD5-78BA-4AEF-9D23-62A5AE254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2360DF-2976-4834-B0A5-2292A3BE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C1A1D0-C131-4337-AC6A-44F7ED09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F5CB8F-69EE-473E-901F-A4B8073F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E8240E-4278-40AC-8754-40DE093E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FA9204-3059-4C18-9869-2AB790A4C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BFAA22-6354-4F4F-89BA-24EEFB176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942D8F-50FC-475B-816E-3DC88F71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BD631F-07DF-409B-B298-270BF293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D71D75-CD29-484A-9033-A1D3D7D8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3685B-A954-4E24-85DD-3694DB32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42E523-4EE7-4D70-944F-69D46CC22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D0F8F5F-AB10-4BB4-B30D-93665F970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CF32C1-3AA1-40B6-B5D4-596DBAB12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FD97D67-28E3-4107-B022-BE0443065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B8F8CAD-EDC1-4D78-98AD-B509E36D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B91DA7-F2B1-47E2-A8CE-095F9924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C8EBC35-195D-4733-B3E2-F56DD6C5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48BBC7-12C1-4C09-AA02-2328F35A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C909883-DD3A-4C13-8EE7-1730ACDF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6978E5-72E8-45E8-819F-98CE6854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B8571A-15A9-4D43-B2A9-E62EF559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0E30F91-99CF-49BD-8E20-F18E8B85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124D454-8ABD-47BE-8244-DFAA2772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F14EE7-ADEA-417F-B28D-8DD55911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739029-075B-4EE8-876D-F2B83BD5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98FCE1-0367-4AFB-8430-D430436D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065159C-A595-4C0C-8834-8A7561B1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608E3C-FC1D-4A10-AE83-EC3B92CE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D565FA-7A63-4D8B-9B70-F794B762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155E77-D034-415B-9662-6086DC8D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2C9A3-2F40-4449-BEB4-8322FCBE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9F573A-E203-4A61-968D-BE2ACF2B1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34F98AB-6B23-4C43-A238-C929932DB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EB83065-929A-4E4C-8883-2578758F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04E3D7-F698-4123-87A8-F50D72A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26FAEA-8CF0-4EB6-B294-5745B977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7039BD-0CA1-45F7-9806-59022EA0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306109-429D-481D-AF90-8B8574D4B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5AC982-1B38-4D8A-9E43-6BF19B552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EABC-6AB8-4233-8E02-78A714375F7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5978B-EC82-432E-A496-BE04B2786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5A0B0D-648F-4774-8F9F-F680F634E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1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17.png"/><Relationship Id="rId4" Type="http://schemas.openxmlformats.org/officeDocument/2006/relationships/image" Target="../media/image39.svg"/><Relationship Id="rId9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6.png"/><Relationship Id="rId4" Type="http://schemas.openxmlformats.org/officeDocument/2006/relationships/image" Target="../media/image5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8.png"/><Relationship Id="rId4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11.png"/><Relationship Id="rId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4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43.svg"/><Relationship Id="rId9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4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43.svg"/><Relationship Id="rId9" Type="http://schemas.openxmlformats.org/officeDocument/2006/relationships/diagramData" Target="../diagrams/data2.xml"/><Relationship Id="rId14" Type="http://schemas.openxmlformats.org/officeDocument/2006/relationships/hyperlink" Target="http://v8.1c.ru/gm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15.png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5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39.svg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D165ED75-D8EB-42E8-BE32-F11AE068D0D2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03552DBE-BACF-4E29-95CD-30F3580CB469}"/>
              </a:ext>
            </a:extLst>
          </p:cNvPr>
          <p:cNvSpPr/>
          <p:nvPr/>
        </p:nvSpPr>
        <p:spPr>
          <a:xfrm>
            <a:off x="7001301" y="-457199"/>
            <a:ext cx="5190699" cy="3074942"/>
          </a:xfrm>
          <a:custGeom>
            <a:avLst/>
            <a:gdLst>
              <a:gd name="connsiteX0" fmla="*/ 0 w 5078398"/>
              <a:gd name="connsiteY0" fmla="*/ 0 h 3611237"/>
              <a:gd name="connsiteX1" fmla="*/ 5078398 w 5078398"/>
              <a:gd name="connsiteY1" fmla="*/ 0 h 3611237"/>
              <a:gd name="connsiteX2" fmla="*/ 5078398 w 5078398"/>
              <a:gd name="connsiteY2" fmla="*/ 3611237 h 3611237"/>
              <a:gd name="connsiteX3" fmla="*/ 4875321 w 5078398"/>
              <a:gd name="connsiteY3" fmla="*/ 3579100 h 3611237"/>
              <a:gd name="connsiteX4" fmla="*/ 3982028 w 5078398"/>
              <a:gd name="connsiteY4" fmla="*/ 3357349 h 3611237"/>
              <a:gd name="connsiteX5" fmla="*/ 2412535 w 5078398"/>
              <a:gd name="connsiteY5" fmla="*/ 1787857 h 3611237"/>
              <a:gd name="connsiteX6" fmla="*/ 883986 w 5078398"/>
              <a:gd name="connsiteY6" fmla="*/ 1255594 h 3611237"/>
              <a:gd name="connsiteX7" fmla="*/ 105584 w 5078398"/>
              <a:gd name="connsiteY7" fmla="*/ 205303 h 361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8398" h="3611237">
                <a:moveTo>
                  <a:pt x="0" y="0"/>
                </a:moveTo>
                <a:lnTo>
                  <a:pt x="5078398" y="0"/>
                </a:lnTo>
                <a:lnTo>
                  <a:pt x="5078398" y="3611237"/>
                </a:lnTo>
                <a:lnTo>
                  <a:pt x="4875321" y="3579100"/>
                </a:lnTo>
                <a:cubicBezTo>
                  <a:pt x="4531270" y="3518483"/>
                  <a:pt x="4212334" y="3432696"/>
                  <a:pt x="3982028" y="3357349"/>
                </a:cubicBezTo>
                <a:cubicBezTo>
                  <a:pt x="3245049" y="3116239"/>
                  <a:pt x="2928875" y="2138150"/>
                  <a:pt x="2412535" y="1787857"/>
                </a:cubicBezTo>
                <a:cubicBezTo>
                  <a:pt x="1896195" y="1437565"/>
                  <a:pt x="1304792" y="1589964"/>
                  <a:pt x="883986" y="1255594"/>
                </a:cubicBezTo>
                <a:cubicBezTo>
                  <a:pt x="568382" y="1004817"/>
                  <a:pt x="327626" y="621613"/>
                  <a:pt x="105584" y="205303"/>
                </a:cubicBez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A88888-3B4D-48EA-B6B3-63AF537C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80" y="3975233"/>
            <a:ext cx="10370449" cy="1107996"/>
          </a:xfr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>
                <a:solidFill>
                  <a:schemeClr val="bg1"/>
                </a:solidFill>
              </a:rPr>
              <a:t>«Оптимизация </a:t>
            </a:r>
            <a:r>
              <a:rPr lang="ru-RU" sz="3600" dirty="0" smtClean="0">
                <a:solidFill>
                  <a:schemeClr val="bg1"/>
                </a:solidFill>
              </a:rPr>
              <a:t>учета и хранения </a:t>
            </a:r>
            <a:r>
              <a:rPr lang="ru-RU" sz="3600" dirty="0" smtClean="0">
                <a:solidFill>
                  <a:schemeClr val="bg1"/>
                </a:solidFill>
              </a:rPr>
              <a:t>текущей и архивной документации </a:t>
            </a:r>
            <a:r>
              <a:rPr lang="ru-RU" sz="3600" dirty="0" smtClean="0">
                <a:solidFill>
                  <a:schemeClr val="bg1"/>
                </a:solidFill>
              </a:rPr>
              <a:t>школы»</a:t>
            </a:r>
            <a:endParaRPr lang="en-US" sz="8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AA74F34-5128-472B-B261-22388106A9F7}"/>
              </a:ext>
            </a:extLst>
          </p:cNvPr>
          <p:cNvSpPr/>
          <p:nvPr/>
        </p:nvSpPr>
        <p:spPr>
          <a:xfrm rot="5400000" flipH="1" flipV="1">
            <a:off x="3370569" y="-2080760"/>
            <a:ext cx="5680943" cy="9015525"/>
          </a:xfrm>
          <a:custGeom>
            <a:avLst/>
            <a:gdLst>
              <a:gd name="connsiteX0" fmla="*/ 0 w 1662602"/>
              <a:gd name="connsiteY0" fmla="*/ 0 h 1875555"/>
              <a:gd name="connsiteX1" fmla="*/ 1662602 w 1662602"/>
              <a:gd name="connsiteY1" fmla="*/ 0 h 1875555"/>
              <a:gd name="connsiteX2" fmla="*/ 1662602 w 1662602"/>
              <a:gd name="connsiteY2" fmla="*/ 1875555 h 1875555"/>
              <a:gd name="connsiteX3" fmla="*/ 0 w 1662602"/>
              <a:gd name="connsiteY3" fmla="*/ 1875555 h 1875555"/>
              <a:gd name="connsiteX4" fmla="*/ 0 w 1662602"/>
              <a:gd name="connsiteY4" fmla="*/ 0 h 1875555"/>
              <a:gd name="connsiteX0" fmla="*/ 138549 w 1662602"/>
              <a:gd name="connsiteY0" fmla="*/ 83131 h 1875555"/>
              <a:gd name="connsiteX1" fmla="*/ 1662602 w 1662602"/>
              <a:gd name="connsiteY1" fmla="*/ 0 h 1875555"/>
              <a:gd name="connsiteX2" fmla="*/ 1662602 w 1662602"/>
              <a:gd name="connsiteY2" fmla="*/ 1875555 h 1875555"/>
              <a:gd name="connsiteX3" fmla="*/ 0 w 1662602"/>
              <a:gd name="connsiteY3" fmla="*/ 1875555 h 1875555"/>
              <a:gd name="connsiteX4" fmla="*/ 138549 w 1662602"/>
              <a:gd name="connsiteY4" fmla="*/ 83131 h 1875555"/>
              <a:gd name="connsiteX0" fmla="*/ 27710 w 1551763"/>
              <a:gd name="connsiteY0" fmla="*/ 83131 h 1930977"/>
              <a:gd name="connsiteX1" fmla="*/ 1551763 w 1551763"/>
              <a:gd name="connsiteY1" fmla="*/ 0 h 1930977"/>
              <a:gd name="connsiteX2" fmla="*/ 1551763 w 1551763"/>
              <a:gd name="connsiteY2" fmla="*/ 1875555 h 1930977"/>
              <a:gd name="connsiteX3" fmla="*/ 0 w 1551763"/>
              <a:gd name="connsiteY3" fmla="*/ 1930977 h 1930977"/>
              <a:gd name="connsiteX4" fmla="*/ 27710 w 1551763"/>
              <a:gd name="connsiteY4" fmla="*/ 83131 h 1930977"/>
              <a:gd name="connsiteX0" fmla="*/ 27710 w 1560999"/>
              <a:gd name="connsiteY0" fmla="*/ 83131 h 2161883"/>
              <a:gd name="connsiteX1" fmla="*/ 1551763 w 1560999"/>
              <a:gd name="connsiteY1" fmla="*/ 0 h 2161883"/>
              <a:gd name="connsiteX2" fmla="*/ 1560999 w 1560999"/>
              <a:gd name="connsiteY2" fmla="*/ 2161883 h 2161883"/>
              <a:gd name="connsiteX3" fmla="*/ 0 w 1560999"/>
              <a:gd name="connsiteY3" fmla="*/ 1930977 h 2161883"/>
              <a:gd name="connsiteX4" fmla="*/ 27710 w 1560999"/>
              <a:gd name="connsiteY4" fmla="*/ 83131 h 2161883"/>
              <a:gd name="connsiteX0" fmla="*/ 27710 w 1579738"/>
              <a:gd name="connsiteY0" fmla="*/ 295567 h 2374319"/>
              <a:gd name="connsiteX1" fmla="*/ 1579472 w 1579738"/>
              <a:gd name="connsiteY1" fmla="*/ 0 h 2374319"/>
              <a:gd name="connsiteX2" fmla="*/ 1560999 w 1579738"/>
              <a:gd name="connsiteY2" fmla="*/ 2374319 h 2374319"/>
              <a:gd name="connsiteX3" fmla="*/ 0 w 1579738"/>
              <a:gd name="connsiteY3" fmla="*/ 2143413 h 2374319"/>
              <a:gd name="connsiteX4" fmla="*/ 27710 w 1579738"/>
              <a:gd name="connsiteY4" fmla="*/ 295567 h 2374319"/>
              <a:gd name="connsiteX0" fmla="*/ 40457 w 1579738"/>
              <a:gd name="connsiteY0" fmla="*/ 539666 h 2374319"/>
              <a:gd name="connsiteX1" fmla="*/ 1579472 w 1579738"/>
              <a:gd name="connsiteY1" fmla="*/ 0 h 2374319"/>
              <a:gd name="connsiteX2" fmla="*/ 1560999 w 1579738"/>
              <a:gd name="connsiteY2" fmla="*/ 2374319 h 2374319"/>
              <a:gd name="connsiteX3" fmla="*/ 0 w 1579738"/>
              <a:gd name="connsiteY3" fmla="*/ 2143413 h 2374319"/>
              <a:gd name="connsiteX4" fmla="*/ 40457 w 1579738"/>
              <a:gd name="connsiteY4" fmla="*/ 539666 h 2374319"/>
              <a:gd name="connsiteX0" fmla="*/ 27711 w 1566992"/>
              <a:gd name="connsiteY0" fmla="*/ 539666 h 2374319"/>
              <a:gd name="connsiteX1" fmla="*/ 1566726 w 1566992"/>
              <a:gd name="connsiteY1" fmla="*/ 0 h 2374319"/>
              <a:gd name="connsiteX2" fmla="*/ 1548253 w 1566992"/>
              <a:gd name="connsiteY2" fmla="*/ 2374319 h 2374319"/>
              <a:gd name="connsiteX3" fmla="*/ 0 w 1566992"/>
              <a:gd name="connsiteY3" fmla="*/ 1841878 h 2374319"/>
              <a:gd name="connsiteX4" fmla="*/ 27711 w 1566992"/>
              <a:gd name="connsiteY4" fmla="*/ 539666 h 2374319"/>
              <a:gd name="connsiteX0" fmla="*/ 0 w 1729026"/>
              <a:gd name="connsiteY0" fmla="*/ 905436 h 2374319"/>
              <a:gd name="connsiteX1" fmla="*/ 1728760 w 1729026"/>
              <a:gd name="connsiteY1" fmla="*/ 0 h 2374319"/>
              <a:gd name="connsiteX2" fmla="*/ 1710287 w 1729026"/>
              <a:gd name="connsiteY2" fmla="*/ 2374319 h 2374319"/>
              <a:gd name="connsiteX3" fmla="*/ 162034 w 1729026"/>
              <a:gd name="connsiteY3" fmla="*/ 1841878 h 2374319"/>
              <a:gd name="connsiteX4" fmla="*/ 0 w 1729026"/>
              <a:gd name="connsiteY4" fmla="*/ 905436 h 2374319"/>
              <a:gd name="connsiteX0" fmla="*/ 12409 w 1741435"/>
              <a:gd name="connsiteY0" fmla="*/ 905436 h 2374319"/>
              <a:gd name="connsiteX1" fmla="*/ 1741169 w 1741435"/>
              <a:gd name="connsiteY1" fmla="*/ 0 h 2374319"/>
              <a:gd name="connsiteX2" fmla="*/ 1722696 w 1741435"/>
              <a:gd name="connsiteY2" fmla="*/ 2374319 h 2374319"/>
              <a:gd name="connsiteX3" fmla="*/ 0 w 1741435"/>
              <a:gd name="connsiteY3" fmla="*/ 1483212 h 2374319"/>
              <a:gd name="connsiteX4" fmla="*/ 12409 w 1741435"/>
              <a:gd name="connsiteY4" fmla="*/ 905436 h 2374319"/>
              <a:gd name="connsiteX0" fmla="*/ 12409 w 1752832"/>
              <a:gd name="connsiteY0" fmla="*/ 1122944 h 2591827"/>
              <a:gd name="connsiteX1" fmla="*/ 1752646 w 1752832"/>
              <a:gd name="connsiteY1" fmla="*/ 0 h 2591827"/>
              <a:gd name="connsiteX2" fmla="*/ 1722696 w 1752832"/>
              <a:gd name="connsiteY2" fmla="*/ 2591827 h 2591827"/>
              <a:gd name="connsiteX3" fmla="*/ 0 w 1752832"/>
              <a:gd name="connsiteY3" fmla="*/ 1700720 h 2591827"/>
              <a:gd name="connsiteX4" fmla="*/ 12409 w 1752832"/>
              <a:gd name="connsiteY4" fmla="*/ 1122944 h 2591827"/>
              <a:gd name="connsiteX0" fmla="*/ 12409 w 1722696"/>
              <a:gd name="connsiteY0" fmla="*/ 1313819 h 2782702"/>
              <a:gd name="connsiteX1" fmla="*/ 1691438 w 1722696"/>
              <a:gd name="connsiteY1" fmla="*/ 0 h 2782702"/>
              <a:gd name="connsiteX2" fmla="*/ 1722696 w 1722696"/>
              <a:gd name="connsiteY2" fmla="*/ 2782702 h 2782702"/>
              <a:gd name="connsiteX3" fmla="*/ 0 w 1722696"/>
              <a:gd name="connsiteY3" fmla="*/ 1891595 h 2782702"/>
              <a:gd name="connsiteX4" fmla="*/ 12409 w 1722696"/>
              <a:gd name="connsiteY4" fmla="*/ 1313819 h 2782702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1219"/>
              <a:gd name="connsiteY0" fmla="*/ 1313819 h 3217719"/>
              <a:gd name="connsiteX1" fmla="*/ 1691438 w 1711219"/>
              <a:gd name="connsiteY1" fmla="*/ 0 h 3217719"/>
              <a:gd name="connsiteX2" fmla="*/ 1711219 w 1711219"/>
              <a:gd name="connsiteY2" fmla="*/ 3217719 h 3217719"/>
              <a:gd name="connsiteX3" fmla="*/ 0 w 1711219"/>
              <a:gd name="connsiteY3" fmla="*/ 1891595 h 3217719"/>
              <a:gd name="connsiteX4" fmla="*/ 12409 w 1711219"/>
              <a:gd name="connsiteY4" fmla="*/ 1313819 h 3217719"/>
              <a:gd name="connsiteX0" fmla="*/ 12409 w 1711219"/>
              <a:gd name="connsiteY0" fmla="*/ 1287185 h 3191085"/>
              <a:gd name="connsiteX1" fmla="*/ 1691438 w 1711219"/>
              <a:gd name="connsiteY1" fmla="*/ 0 h 3191085"/>
              <a:gd name="connsiteX2" fmla="*/ 1711219 w 1711219"/>
              <a:gd name="connsiteY2" fmla="*/ 3191085 h 3191085"/>
              <a:gd name="connsiteX3" fmla="*/ 0 w 1711219"/>
              <a:gd name="connsiteY3" fmla="*/ 1864961 h 3191085"/>
              <a:gd name="connsiteX4" fmla="*/ 12409 w 1711219"/>
              <a:gd name="connsiteY4" fmla="*/ 1287185 h 3191085"/>
              <a:gd name="connsiteX0" fmla="*/ 12409 w 1711219"/>
              <a:gd name="connsiteY0" fmla="*/ 1247235 h 3151135"/>
              <a:gd name="connsiteX1" fmla="*/ 1683788 w 1711219"/>
              <a:gd name="connsiteY1" fmla="*/ 0 h 3151135"/>
              <a:gd name="connsiteX2" fmla="*/ 1711219 w 1711219"/>
              <a:gd name="connsiteY2" fmla="*/ 3151135 h 3151135"/>
              <a:gd name="connsiteX3" fmla="*/ 0 w 1711219"/>
              <a:gd name="connsiteY3" fmla="*/ 1825011 h 3151135"/>
              <a:gd name="connsiteX4" fmla="*/ 12409 w 1711219"/>
              <a:gd name="connsiteY4" fmla="*/ 1247235 h 3151135"/>
              <a:gd name="connsiteX0" fmla="*/ 16235 w 1711219"/>
              <a:gd name="connsiteY0" fmla="*/ 1264991 h 3151135"/>
              <a:gd name="connsiteX1" fmla="*/ 1683788 w 1711219"/>
              <a:gd name="connsiteY1" fmla="*/ 0 h 3151135"/>
              <a:gd name="connsiteX2" fmla="*/ 1711219 w 1711219"/>
              <a:gd name="connsiteY2" fmla="*/ 3151135 h 3151135"/>
              <a:gd name="connsiteX3" fmla="*/ 0 w 1711219"/>
              <a:gd name="connsiteY3" fmla="*/ 1825011 h 3151135"/>
              <a:gd name="connsiteX4" fmla="*/ 16235 w 1711219"/>
              <a:gd name="connsiteY4" fmla="*/ 1264991 h 315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219" h="3151135">
                <a:moveTo>
                  <a:pt x="16235" y="1264991"/>
                </a:moveTo>
                <a:cubicBezTo>
                  <a:pt x="529240" y="1085102"/>
                  <a:pt x="1170783" y="179889"/>
                  <a:pt x="1683788" y="0"/>
                </a:cubicBezTo>
                <a:cubicBezTo>
                  <a:pt x="1686867" y="720628"/>
                  <a:pt x="1708140" y="2430507"/>
                  <a:pt x="1711219" y="3151135"/>
                </a:cubicBezTo>
                <a:cubicBezTo>
                  <a:pt x="1181617" y="2975430"/>
                  <a:pt x="697924" y="2129446"/>
                  <a:pt x="0" y="1825011"/>
                </a:cubicBezTo>
                <a:lnTo>
                  <a:pt x="16235" y="1264991"/>
                </a:lnTo>
                <a:close/>
              </a:path>
            </a:pathLst>
          </a:custGeom>
          <a:gradFill flip="none" rotWithShape="1">
            <a:gsLst>
              <a:gs pos="0">
                <a:srgbClr val="9FFFFF">
                  <a:alpha val="0"/>
                </a:srgbClr>
              </a:gs>
              <a:gs pos="100000">
                <a:srgbClr val="9FFF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635000" dist="863600" dir="5400000" sx="90000" sy="90000" algn="t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3E7543E3-DD72-4C07-B620-E391A4EA9B35}"/>
              </a:ext>
            </a:extLst>
          </p:cNvPr>
          <p:cNvSpPr/>
          <p:nvPr/>
        </p:nvSpPr>
        <p:spPr>
          <a:xfrm flipH="1" flipV="1">
            <a:off x="7464218" y="4777753"/>
            <a:ext cx="4727781" cy="2080247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BE52620-62D3-48DC-8E87-18CB481A14C8}"/>
              </a:ext>
            </a:extLst>
          </p:cNvPr>
          <p:cNvSpPr txBox="1">
            <a:spLocks/>
          </p:cNvSpPr>
          <p:nvPr/>
        </p:nvSpPr>
        <p:spPr>
          <a:xfrm>
            <a:off x="6812874" y="2068539"/>
            <a:ext cx="4605102" cy="716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Лин- проект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="" xmlns:a16="http://schemas.microsoft.com/office/drawing/2014/main" id="{048E8882-4597-468D-969F-9B6EE12A6B59}"/>
              </a:ext>
            </a:extLst>
          </p:cNvPr>
          <p:cNvSpPr txBox="1">
            <a:spLocks/>
          </p:cNvSpPr>
          <p:nvPr/>
        </p:nvSpPr>
        <p:spPr>
          <a:xfrm>
            <a:off x="535676" y="305648"/>
            <a:ext cx="11350730" cy="793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Муниципальное бюджетное общеобразовательное учреждение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«Средняя общеобразовательная школа № 13»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57" name="Graphic 56">
            <a:extLst>
              <a:ext uri="{FF2B5EF4-FFF2-40B4-BE49-F238E27FC236}">
                <a16:creationId xmlns="" xmlns:a16="http://schemas.microsoft.com/office/drawing/2014/main" id="{B90E68FB-68DF-4741-8022-68FEFA682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19027" b="9343"/>
          <a:stretch/>
        </p:blipFill>
        <p:spPr>
          <a:xfrm rot="20473656">
            <a:off x="3986932" y="1164561"/>
            <a:ext cx="2047918" cy="3081477"/>
          </a:xfrm>
          <a:custGeom>
            <a:avLst/>
            <a:gdLst>
              <a:gd name="connsiteX0" fmla="*/ 2580474 w 2580474"/>
              <a:gd name="connsiteY0" fmla="*/ 0 h 3882808"/>
              <a:gd name="connsiteX1" fmla="*/ 2580474 w 2580474"/>
              <a:gd name="connsiteY1" fmla="*/ 2921361 h 3882808"/>
              <a:gd name="connsiteX2" fmla="*/ 2253688 w 2580474"/>
              <a:gd name="connsiteY2" fmla="*/ 3882808 h 3882808"/>
              <a:gd name="connsiteX3" fmla="*/ 0 w 2580474"/>
              <a:gd name="connsiteY3" fmla="*/ 3116802 h 3882808"/>
              <a:gd name="connsiteX4" fmla="*/ 0 w 2580474"/>
              <a:gd name="connsiteY4" fmla="*/ 0 h 38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474" h="3882808">
                <a:moveTo>
                  <a:pt x="2580474" y="0"/>
                </a:moveTo>
                <a:lnTo>
                  <a:pt x="2580474" y="2921361"/>
                </a:lnTo>
                <a:lnTo>
                  <a:pt x="2253688" y="3882808"/>
                </a:lnTo>
                <a:lnTo>
                  <a:pt x="0" y="31168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B711C472-9DC9-4C83-A44E-32AED63C0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181" y="878773"/>
            <a:ext cx="2823644" cy="3096460"/>
          </a:xfrm>
          <a:prstGeom prst="rect">
            <a:avLst/>
          </a:prstGeom>
          <a:effectLst>
            <a:outerShdw blurRad="508000" dist="1663700" dir="4200000" sx="80000" sy="8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Graphic 54">
            <a:extLst>
              <a:ext uri="{FF2B5EF4-FFF2-40B4-BE49-F238E27FC236}">
                <a16:creationId xmlns="" xmlns:a16="http://schemas.microsoft.com/office/drawing/2014/main" id="{A45B3F6A-15EC-42BD-9D70-6540D9387D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78239" flipH="1">
            <a:off x="2597557" y="1651261"/>
            <a:ext cx="1077079" cy="1181144"/>
          </a:xfrm>
          <a:prstGeom prst="rect">
            <a:avLst/>
          </a:prstGeom>
          <a:effectLst>
            <a:outerShdw blurRad="381000" dist="1016000" dir="8100000" sx="70000" sy="7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09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3DA7900-46EC-43D1-9EE3-5CCA5C66CBAD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49">
            <a:extLst>
              <a:ext uri="{FF2B5EF4-FFF2-40B4-BE49-F238E27FC236}">
                <a16:creationId xmlns="" xmlns:a16="http://schemas.microsoft.com/office/drawing/2014/main" id="{6D96EA9C-7594-474D-A3B7-2E26A4CC18B5}"/>
              </a:ext>
            </a:extLst>
          </p:cNvPr>
          <p:cNvSpPr/>
          <p:nvPr/>
        </p:nvSpPr>
        <p:spPr>
          <a:xfrm rot="5400000" flipH="1" flipV="1">
            <a:off x="3322945" y="-442610"/>
            <a:ext cx="5776193" cy="9015525"/>
          </a:xfrm>
          <a:custGeom>
            <a:avLst/>
            <a:gdLst>
              <a:gd name="connsiteX0" fmla="*/ 0 w 1662602"/>
              <a:gd name="connsiteY0" fmla="*/ 0 h 1875555"/>
              <a:gd name="connsiteX1" fmla="*/ 1662602 w 1662602"/>
              <a:gd name="connsiteY1" fmla="*/ 0 h 1875555"/>
              <a:gd name="connsiteX2" fmla="*/ 1662602 w 1662602"/>
              <a:gd name="connsiteY2" fmla="*/ 1875555 h 1875555"/>
              <a:gd name="connsiteX3" fmla="*/ 0 w 1662602"/>
              <a:gd name="connsiteY3" fmla="*/ 1875555 h 1875555"/>
              <a:gd name="connsiteX4" fmla="*/ 0 w 1662602"/>
              <a:gd name="connsiteY4" fmla="*/ 0 h 1875555"/>
              <a:gd name="connsiteX0" fmla="*/ 138549 w 1662602"/>
              <a:gd name="connsiteY0" fmla="*/ 83131 h 1875555"/>
              <a:gd name="connsiteX1" fmla="*/ 1662602 w 1662602"/>
              <a:gd name="connsiteY1" fmla="*/ 0 h 1875555"/>
              <a:gd name="connsiteX2" fmla="*/ 1662602 w 1662602"/>
              <a:gd name="connsiteY2" fmla="*/ 1875555 h 1875555"/>
              <a:gd name="connsiteX3" fmla="*/ 0 w 1662602"/>
              <a:gd name="connsiteY3" fmla="*/ 1875555 h 1875555"/>
              <a:gd name="connsiteX4" fmla="*/ 138549 w 1662602"/>
              <a:gd name="connsiteY4" fmla="*/ 83131 h 1875555"/>
              <a:gd name="connsiteX0" fmla="*/ 27710 w 1551763"/>
              <a:gd name="connsiteY0" fmla="*/ 83131 h 1930977"/>
              <a:gd name="connsiteX1" fmla="*/ 1551763 w 1551763"/>
              <a:gd name="connsiteY1" fmla="*/ 0 h 1930977"/>
              <a:gd name="connsiteX2" fmla="*/ 1551763 w 1551763"/>
              <a:gd name="connsiteY2" fmla="*/ 1875555 h 1930977"/>
              <a:gd name="connsiteX3" fmla="*/ 0 w 1551763"/>
              <a:gd name="connsiteY3" fmla="*/ 1930977 h 1930977"/>
              <a:gd name="connsiteX4" fmla="*/ 27710 w 1551763"/>
              <a:gd name="connsiteY4" fmla="*/ 83131 h 1930977"/>
              <a:gd name="connsiteX0" fmla="*/ 27710 w 1560999"/>
              <a:gd name="connsiteY0" fmla="*/ 83131 h 2161883"/>
              <a:gd name="connsiteX1" fmla="*/ 1551763 w 1560999"/>
              <a:gd name="connsiteY1" fmla="*/ 0 h 2161883"/>
              <a:gd name="connsiteX2" fmla="*/ 1560999 w 1560999"/>
              <a:gd name="connsiteY2" fmla="*/ 2161883 h 2161883"/>
              <a:gd name="connsiteX3" fmla="*/ 0 w 1560999"/>
              <a:gd name="connsiteY3" fmla="*/ 1930977 h 2161883"/>
              <a:gd name="connsiteX4" fmla="*/ 27710 w 1560999"/>
              <a:gd name="connsiteY4" fmla="*/ 83131 h 2161883"/>
              <a:gd name="connsiteX0" fmla="*/ 27710 w 1579738"/>
              <a:gd name="connsiteY0" fmla="*/ 295567 h 2374319"/>
              <a:gd name="connsiteX1" fmla="*/ 1579472 w 1579738"/>
              <a:gd name="connsiteY1" fmla="*/ 0 h 2374319"/>
              <a:gd name="connsiteX2" fmla="*/ 1560999 w 1579738"/>
              <a:gd name="connsiteY2" fmla="*/ 2374319 h 2374319"/>
              <a:gd name="connsiteX3" fmla="*/ 0 w 1579738"/>
              <a:gd name="connsiteY3" fmla="*/ 2143413 h 2374319"/>
              <a:gd name="connsiteX4" fmla="*/ 27710 w 1579738"/>
              <a:gd name="connsiteY4" fmla="*/ 295567 h 2374319"/>
              <a:gd name="connsiteX0" fmla="*/ 40457 w 1579738"/>
              <a:gd name="connsiteY0" fmla="*/ 539666 h 2374319"/>
              <a:gd name="connsiteX1" fmla="*/ 1579472 w 1579738"/>
              <a:gd name="connsiteY1" fmla="*/ 0 h 2374319"/>
              <a:gd name="connsiteX2" fmla="*/ 1560999 w 1579738"/>
              <a:gd name="connsiteY2" fmla="*/ 2374319 h 2374319"/>
              <a:gd name="connsiteX3" fmla="*/ 0 w 1579738"/>
              <a:gd name="connsiteY3" fmla="*/ 2143413 h 2374319"/>
              <a:gd name="connsiteX4" fmla="*/ 40457 w 1579738"/>
              <a:gd name="connsiteY4" fmla="*/ 539666 h 2374319"/>
              <a:gd name="connsiteX0" fmla="*/ 27711 w 1566992"/>
              <a:gd name="connsiteY0" fmla="*/ 539666 h 2374319"/>
              <a:gd name="connsiteX1" fmla="*/ 1566726 w 1566992"/>
              <a:gd name="connsiteY1" fmla="*/ 0 h 2374319"/>
              <a:gd name="connsiteX2" fmla="*/ 1548253 w 1566992"/>
              <a:gd name="connsiteY2" fmla="*/ 2374319 h 2374319"/>
              <a:gd name="connsiteX3" fmla="*/ 0 w 1566992"/>
              <a:gd name="connsiteY3" fmla="*/ 1841878 h 2374319"/>
              <a:gd name="connsiteX4" fmla="*/ 27711 w 1566992"/>
              <a:gd name="connsiteY4" fmla="*/ 539666 h 2374319"/>
              <a:gd name="connsiteX0" fmla="*/ 0 w 1729026"/>
              <a:gd name="connsiteY0" fmla="*/ 905436 h 2374319"/>
              <a:gd name="connsiteX1" fmla="*/ 1728760 w 1729026"/>
              <a:gd name="connsiteY1" fmla="*/ 0 h 2374319"/>
              <a:gd name="connsiteX2" fmla="*/ 1710287 w 1729026"/>
              <a:gd name="connsiteY2" fmla="*/ 2374319 h 2374319"/>
              <a:gd name="connsiteX3" fmla="*/ 162034 w 1729026"/>
              <a:gd name="connsiteY3" fmla="*/ 1841878 h 2374319"/>
              <a:gd name="connsiteX4" fmla="*/ 0 w 1729026"/>
              <a:gd name="connsiteY4" fmla="*/ 905436 h 2374319"/>
              <a:gd name="connsiteX0" fmla="*/ 12409 w 1741435"/>
              <a:gd name="connsiteY0" fmla="*/ 905436 h 2374319"/>
              <a:gd name="connsiteX1" fmla="*/ 1741169 w 1741435"/>
              <a:gd name="connsiteY1" fmla="*/ 0 h 2374319"/>
              <a:gd name="connsiteX2" fmla="*/ 1722696 w 1741435"/>
              <a:gd name="connsiteY2" fmla="*/ 2374319 h 2374319"/>
              <a:gd name="connsiteX3" fmla="*/ 0 w 1741435"/>
              <a:gd name="connsiteY3" fmla="*/ 1483212 h 2374319"/>
              <a:gd name="connsiteX4" fmla="*/ 12409 w 1741435"/>
              <a:gd name="connsiteY4" fmla="*/ 905436 h 2374319"/>
              <a:gd name="connsiteX0" fmla="*/ 12409 w 1752832"/>
              <a:gd name="connsiteY0" fmla="*/ 1122944 h 2591827"/>
              <a:gd name="connsiteX1" fmla="*/ 1752646 w 1752832"/>
              <a:gd name="connsiteY1" fmla="*/ 0 h 2591827"/>
              <a:gd name="connsiteX2" fmla="*/ 1722696 w 1752832"/>
              <a:gd name="connsiteY2" fmla="*/ 2591827 h 2591827"/>
              <a:gd name="connsiteX3" fmla="*/ 0 w 1752832"/>
              <a:gd name="connsiteY3" fmla="*/ 1700720 h 2591827"/>
              <a:gd name="connsiteX4" fmla="*/ 12409 w 1752832"/>
              <a:gd name="connsiteY4" fmla="*/ 1122944 h 2591827"/>
              <a:gd name="connsiteX0" fmla="*/ 12409 w 1722696"/>
              <a:gd name="connsiteY0" fmla="*/ 1313819 h 2782702"/>
              <a:gd name="connsiteX1" fmla="*/ 1691438 w 1722696"/>
              <a:gd name="connsiteY1" fmla="*/ 0 h 2782702"/>
              <a:gd name="connsiteX2" fmla="*/ 1722696 w 1722696"/>
              <a:gd name="connsiteY2" fmla="*/ 2782702 h 2782702"/>
              <a:gd name="connsiteX3" fmla="*/ 0 w 1722696"/>
              <a:gd name="connsiteY3" fmla="*/ 1891595 h 2782702"/>
              <a:gd name="connsiteX4" fmla="*/ 12409 w 1722696"/>
              <a:gd name="connsiteY4" fmla="*/ 1313819 h 2782702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1219"/>
              <a:gd name="connsiteY0" fmla="*/ 1313819 h 3217719"/>
              <a:gd name="connsiteX1" fmla="*/ 1691438 w 1711219"/>
              <a:gd name="connsiteY1" fmla="*/ 0 h 3217719"/>
              <a:gd name="connsiteX2" fmla="*/ 1711219 w 1711219"/>
              <a:gd name="connsiteY2" fmla="*/ 3217719 h 3217719"/>
              <a:gd name="connsiteX3" fmla="*/ 0 w 1711219"/>
              <a:gd name="connsiteY3" fmla="*/ 1891595 h 3217719"/>
              <a:gd name="connsiteX4" fmla="*/ 12409 w 1711219"/>
              <a:gd name="connsiteY4" fmla="*/ 1313819 h 3217719"/>
              <a:gd name="connsiteX0" fmla="*/ 12409 w 1711219"/>
              <a:gd name="connsiteY0" fmla="*/ 1287185 h 3191085"/>
              <a:gd name="connsiteX1" fmla="*/ 1691438 w 1711219"/>
              <a:gd name="connsiteY1" fmla="*/ 0 h 3191085"/>
              <a:gd name="connsiteX2" fmla="*/ 1711219 w 1711219"/>
              <a:gd name="connsiteY2" fmla="*/ 3191085 h 3191085"/>
              <a:gd name="connsiteX3" fmla="*/ 0 w 1711219"/>
              <a:gd name="connsiteY3" fmla="*/ 1864961 h 3191085"/>
              <a:gd name="connsiteX4" fmla="*/ 12409 w 1711219"/>
              <a:gd name="connsiteY4" fmla="*/ 1287185 h 3191085"/>
              <a:gd name="connsiteX0" fmla="*/ 12409 w 1711219"/>
              <a:gd name="connsiteY0" fmla="*/ 1247235 h 3151135"/>
              <a:gd name="connsiteX1" fmla="*/ 1683788 w 1711219"/>
              <a:gd name="connsiteY1" fmla="*/ 0 h 3151135"/>
              <a:gd name="connsiteX2" fmla="*/ 1711219 w 1711219"/>
              <a:gd name="connsiteY2" fmla="*/ 3151135 h 3151135"/>
              <a:gd name="connsiteX3" fmla="*/ 0 w 1711219"/>
              <a:gd name="connsiteY3" fmla="*/ 1825011 h 3151135"/>
              <a:gd name="connsiteX4" fmla="*/ 12409 w 1711219"/>
              <a:gd name="connsiteY4" fmla="*/ 1247235 h 3151135"/>
              <a:gd name="connsiteX0" fmla="*/ 16235 w 1711219"/>
              <a:gd name="connsiteY0" fmla="*/ 1264991 h 3151135"/>
              <a:gd name="connsiteX1" fmla="*/ 1683788 w 1711219"/>
              <a:gd name="connsiteY1" fmla="*/ 0 h 3151135"/>
              <a:gd name="connsiteX2" fmla="*/ 1711219 w 1711219"/>
              <a:gd name="connsiteY2" fmla="*/ 3151135 h 3151135"/>
              <a:gd name="connsiteX3" fmla="*/ 0 w 1711219"/>
              <a:gd name="connsiteY3" fmla="*/ 1825011 h 3151135"/>
              <a:gd name="connsiteX4" fmla="*/ 16235 w 1711219"/>
              <a:gd name="connsiteY4" fmla="*/ 1264991 h 315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219" h="3151135">
                <a:moveTo>
                  <a:pt x="16235" y="1264991"/>
                </a:moveTo>
                <a:cubicBezTo>
                  <a:pt x="529240" y="1085102"/>
                  <a:pt x="1170783" y="179889"/>
                  <a:pt x="1683788" y="0"/>
                </a:cubicBezTo>
                <a:cubicBezTo>
                  <a:pt x="1686867" y="720628"/>
                  <a:pt x="1708140" y="2430507"/>
                  <a:pt x="1711219" y="3151135"/>
                </a:cubicBezTo>
                <a:cubicBezTo>
                  <a:pt x="1181617" y="2975430"/>
                  <a:pt x="697924" y="2129446"/>
                  <a:pt x="0" y="1825011"/>
                </a:cubicBezTo>
                <a:lnTo>
                  <a:pt x="16235" y="1264991"/>
                </a:lnTo>
                <a:close/>
              </a:path>
            </a:pathLst>
          </a:custGeom>
          <a:gradFill flip="none" rotWithShape="1">
            <a:gsLst>
              <a:gs pos="0">
                <a:srgbClr val="9FFFFF">
                  <a:alpha val="0"/>
                </a:srgbClr>
              </a:gs>
              <a:gs pos="100000">
                <a:srgbClr val="9FFF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635000" dist="863600" dir="5400000" sx="90000" sy="90000" algn="t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C2B13D3-7311-4E47-92EA-4136575D1373}"/>
              </a:ext>
            </a:extLst>
          </p:cNvPr>
          <p:cNvGrpSpPr/>
          <p:nvPr/>
        </p:nvGrpSpPr>
        <p:grpSpPr>
          <a:xfrm flipV="1">
            <a:off x="-4288" y="2989450"/>
            <a:ext cx="12196286" cy="3868549"/>
            <a:chOff x="-4288" y="0"/>
            <a:chExt cx="12196286" cy="3922561"/>
          </a:xfrm>
          <a:solidFill>
            <a:srgbClr val="9C6BCF">
              <a:alpha val="8000"/>
            </a:srgbClr>
          </a:solidFill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298882D-F5ED-4C2C-B9D2-550C035010BF}"/>
                </a:ext>
              </a:extLst>
            </p:cNvPr>
            <p:cNvSpPr/>
            <p:nvPr/>
          </p:nvSpPr>
          <p:spPr>
            <a:xfrm flipV="1">
              <a:off x="-4288" y="0"/>
              <a:ext cx="11421587" cy="3922561"/>
            </a:xfrm>
            <a:custGeom>
              <a:avLst/>
              <a:gdLst>
                <a:gd name="connsiteX0" fmla="*/ 0 w 9568392"/>
                <a:gd name="connsiteY0" fmla="*/ 0 h 3286111"/>
                <a:gd name="connsiteX1" fmla="*/ 109082 w 9568392"/>
                <a:gd name="connsiteY1" fmla="*/ 50087 h 3286111"/>
                <a:gd name="connsiteX2" fmla="*/ 4145955 w 9568392"/>
                <a:gd name="connsiteY2" fmla="*/ 2841611 h 3286111"/>
                <a:gd name="connsiteX3" fmla="*/ 7841655 w 9568392"/>
                <a:gd name="connsiteY3" fmla="*/ 2651111 h 3286111"/>
                <a:gd name="connsiteX4" fmla="*/ 9531846 w 9568392"/>
                <a:gd name="connsiteY4" fmla="*/ 3262919 h 3286111"/>
                <a:gd name="connsiteX5" fmla="*/ 9568392 w 9568392"/>
                <a:gd name="connsiteY5" fmla="*/ 3286111 h 3286111"/>
                <a:gd name="connsiteX6" fmla="*/ 0 w 9568392"/>
                <a:gd name="connsiteY6" fmla="*/ 3286111 h 328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8392" h="3286111">
                  <a:moveTo>
                    <a:pt x="0" y="0"/>
                  </a:moveTo>
                  <a:lnTo>
                    <a:pt x="109082" y="50087"/>
                  </a:lnTo>
                  <a:cubicBezTo>
                    <a:pt x="1319504" y="639672"/>
                    <a:pt x="2878733" y="2413053"/>
                    <a:pt x="4145955" y="2841611"/>
                  </a:cubicBezTo>
                  <a:cubicBezTo>
                    <a:pt x="5454055" y="3283994"/>
                    <a:pt x="6859522" y="2515644"/>
                    <a:pt x="7841655" y="2651111"/>
                  </a:cubicBezTo>
                  <a:cubicBezTo>
                    <a:pt x="8455488" y="2735778"/>
                    <a:pt x="9097433" y="3008961"/>
                    <a:pt x="9531846" y="3262919"/>
                  </a:cubicBezTo>
                  <a:lnTo>
                    <a:pt x="9568392" y="3286111"/>
                  </a:lnTo>
                  <a:lnTo>
                    <a:pt x="0" y="32861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A58DE9E-7875-491F-82B8-F5B29A30836E}"/>
                </a:ext>
              </a:extLst>
            </p:cNvPr>
            <p:cNvSpPr/>
            <p:nvPr/>
          </p:nvSpPr>
          <p:spPr>
            <a:xfrm flipH="1">
              <a:off x="4819483" y="1"/>
              <a:ext cx="7372515" cy="3243943"/>
            </a:xfrm>
            <a:custGeom>
              <a:avLst/>
              <a:gdLst>
                <a:gd name="connsiteX0" fmla="*/ 0 w 6487254"/>
                <a:gd name="connsiteY0" fmla="*/ 0 h 1933129"/>
                <a:gd name="connsiteX1" fmla="*/ 6487254 w 6487254"/>
                <a:gd name="connsiteY1" fmla="*/ 0 h 1933129"/>
                <a:gd name="connsiteX2" fmla="*/ 6273142 w 6487254"/>
                <a:gd name="connsiteY2" fmla="*/ 81288 h 1933129"/>
                <a:gd name="connsiteX3" fmla="*/ 4423887 w 6487254"/>
                <a:gd name="connsiteY3" fmla="*/ 647700 h 1933129"/>
                <a:gd name="connsiteX4" fmla="*/ 1261587 w 6487254"/>
                <a:gd name="connsiteY4" fmla="*/ 787400 h 1933129"/>
                <a:gd name="connsiteX5" fmla="*/ 129303 w 6487254"/>
                <a:gd name="connsiteY5" fmla="*/ 1760140 h 1933129"/>
                <a:gd name="connsiteX6" fmla="*/ 0 w 6487254"/>
                <a:gd name="connsiteY6" fmla="*/ 1933129 h 19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254" h="1933129">
                  <a:moveTo>
                    <a:pt x="0" y="0"/>
                  </a:moveTo>
                  <a:lnTo>
                    <a:pt x="6487254" y="0"/>
                  </a:lnTo>
                  <a:lnTo>
                    <a:pt x="6273142" y="81288"/>
                  </a:lnTo>
                  <a:cubicBezTo>
                    <a:pt x="5625831" y="317798"/>
                    <a:pt x="4854497" y="540279"/>
                    <a:pt x="4423887" y="647700"/>
                  </a:cubicBezTo>
                  <a:cubicBezTo>
                    <a:pt x="3439637" y="893233"/>
                    <a:pt x="2131537" y="370417"/>
                    <a:pt x="1261587" y="787400"/>
                  </a:cubicBezTo>
                  <a:cubicBezTo>
                    <a:pt x="826612" y="995892"/>
                    <a:pt x="460693" y="1343289"/>
                    <a:pt x="129303" y="1760140"/>
                  </a:cubicBezTo>
                  <a:lnTo>
                    <a:pt x="0" y="19331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77BD22F-6267-4CB3-B35E-4C908653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0" y="860213"/>
            <a:ext cx="6197600" cy="1354217"/>
          </a:xfr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="" xmlns:a16="http://schemas.microsoft.com/office/drawing/2014/main" id="{33122084-16BA-4AA8-9E2F-1920D19E0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507191">
            <a:off x="840732" y="6020790"/>
            <a:ext cx="593663" cy="835974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="" xmlns:a16="http://schemas.microsoft.com/office/drawing/2014/main" id="{15CF2343-ECEB-412E-AF16-07C5DD8BB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366133">
            <a:off x="2772330" y="6353584"/>
            <a:ext cx="788382" cy="409958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="" xmlns:a16="http://schemas.microsoft.com/office/drawing/2014/main" id="{78C6D6D5-D7B5-4B15-8487-76A4DB715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507191">
            <a:off x="8097804" y="6020791"/>
            <a:ext cx="593663" cy="835974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="" xmlns:a16="http://schemas.microsoft.com/office/drawing/2014/main" id="{8837637C-982C-483F-9612-F8E260525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233867" flipH="1">
            <a:off x="10475283" y="6353583"/>
            <a:ext cx="788382" cy="409958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="" xmlns:a16="http://schemas.microsoft.com/office/drawing/2014/main" id="{160E77CD-A2E0-48DA-BBBE-B0D16561AC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507191">
            <a:off x="3835731" y="6520369"/>
            <a:ext cx="274974" cy="38720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02BECE5F-AF36-4903-BEB8-E43136ABD0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189964" y="2670629"/>
            <a:ext cx="3812072" cy="41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5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68488725-9FBB-4478-947C-3EF50480644C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BCB7D810-A788-41E6-A18C-EF6321A8F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0343"/>
          <a:stretch/>
        </p:blipFill>
        <p:spPr>
          <a:xfrm>
            <a:off x="912214" y="641961"/>
            <a:ext cx="6293773" cy="2964727"/>
          </a:xfrm>
          <a:prstGeom prst="rect">
            <a:avLst/>
          </a:prstGeom>
        </p:spPr>
      </p:pic>
      <p:sp>
        <p:nvSpPr>
          <p:cNvPr id="57" name="Content Placeholder 2">
            <a:extLst>
              <a:ext uri="{FF2B5EF4-FFF2-40B4-BE49-F238E27FC236}">
                <a16:creationId xmlns="" xmlns:a16="http://schemas.microsoft.com/office/drawing/2014/main" id="{42467E54-B36D-4939-AFFD-B647C24FFE66}"/>
              </a:ext>
            </a:extLst>
          </p:cNvPr>
          <p:cNvSpPr txBox="1">
            <a:spLocks/>
          </p:cNvSpPr>
          <p:nvPr/>
        </p:nvSpPr>
        <p:spPr>
          <a:xfrm>
            <a:off x="7368053" y="588431"/>
            <a:ext cx="4423898" cy="5242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Руководитель проекта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Директор МБОУ СОШ № 13 – Дробина В.А.</a:t>
            </a:r>
          </a:p>
          <a:p>
            <a:pPr marL="0" indent="0">
              <a:lnSpc>
                <a:spcPct val="130000"/>
              </a:lnSpc>
              <a:buNone/>
            </a:pPr>
            <a:endParaRPr lang="ru-RU" sz="2000" b="1" i="1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Команда проекта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</a:rPr>
              <a:t>Заместитель директора по АХР - </a:t>
            </a:r>
            <a:endParaRPr lang="ru-RU" sz="2000" b="1" i="1" dirty="0">
              <a:solidFill>
                <a:schemeClr val="bg1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</a:rPr>
              <a:t>Алексеева </a:t>
            </a:r>
            <a:r>
              <a:rPr lang="ru-RU" sz="2000" b="1" i="1" dirty="0">
                <a:solidFill>
                  <a:schemeClr val="bg1"/>
                </a:solidFill>
              </a:rPr>
              <a:t>Т.П.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bg1"/>
                </a:solidFill>
              </a:rPr>
              <a:t>Специалист по </a:t>
            </a:r>
            <a:r>
              <a:rPr lang="ru-RU" sz="2000" b="1" i="1" dirty="0" smtClean="0">
                <a:solidFill>
                  <a:schemeClr val="bg1"/>
                </a:solidFill>
              </a:rPr>
              <a:t>кадрам -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Имполитова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Е.А</a:t>
            </a:r>
            <a:r>
              <a:rPr lang="ru-RU" sz="2000" b="1" i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Calibri"/>
                <a:ea typeface="Calibri"/>
              </a:rPr>
              <a:t>Секретарь учебной части – Петрова Е.В.</a:t>
            </a:r>
            <a:endParaRPr lang="ru-RU" sz="2000" b="1" i="1" dirty="0">
              <a:solidFill>
                <a:schemeClr val="bg1"/>
              </a:solidFill>
              <a:latin typeface="Calibri"/>
              <a:ea typeface="Calibri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2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7D6E33B-6E88-48FB-9507-807EDC4B173F}"/>
              </a:ext>
            </a:extLst>
          </p:cNvPr>
          <p:cNvSpPr/>
          <p:nvPr/>
        </p:nvSpPr>
        <p:spPr>
          <a:xfrm>
            <a:off x="190500" y="6858000"/>
            <a:ext cx="10998200" cy="53016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" name="Freeform: Shape 104">
            <a:extLst>
              <a:ext uri="{FF2B5EF4-FFF2-40B4-BE49-F238E27FC236}">
                <a16:creationId xmlns="" xmlns:a16="http://schemas.microsoft.com/office/drawing/2014/main" id="{AD6BB499-D273-4CAE-9C53-90CB36293ACB}"/>
              </a:ext>
            </a:extLst>
          </p:cNvPr>
          <p:cNvSpPr/>
          <p:nvPr/>
        </p:nvSpPr>
        <p:spPr>
          <a:xfrm rot="18683744">
            <a:off x="2472242" y="3739595"/>
            <a:ext cx="2081632" cy="2007123"/>
          </a:xfrm>
          <a:custGeom>
            <a:avLst/>
            <a:gdLst>
              <a:gd name="connsiteX0" fmla="*/ 2102787 w 2102787"/>
              <a:gd name="connsiteY0" fmla="*/ 2066925 h 2102350"/>
              <a:gd name="connsiteX1" fmla="*/ 1312212 w 2102787"/>
              <a:gd name="connsiteY1" fmla="*/ 2028825 h 2102350"/>
              <a:gd name="connsiteX2" fmla="*/ 635937 w 2102787"/>
              <a:gd name="connsiteY2" fmla="*/ 1409700 h 2102350"/>
              <a:gd name="connsiteX3" fmla="*/ 769287 w 2102787"/>
              <a:gd name="connsiteY3" fmla="*/ 1047750 h 2102350"/>
              <a:gd name="connsiteX4" fmla="*/ 1007412 w 2102787"/>
              <a:gd name="connsiteY4" fmla="*/ 1133475 h 2102350"/>
              <a:gd name="connsiteX5" fmla="*/ 835962 w 2102787"/>
              <a:gd name="connsiteY5" fmla="*/ 1352550 h 2102350"/>
              <a:gd name="connsiteX6" fmla="*/ 464487 w 2102787"/>
              <a:gd name="connsiteY6" fmla="*/ 1152525 h 2102350"/>
              <a:gd name="connsiteX7" fmla="*/ 7287 w 2102787"/>
              <a:gd name="connsiteY7" fmla="*/ 695325 h 2102350"/>
              <a:gd name="connsiteX8" fmla="*/ 226362 w 2102787"/>
              <a:gd name="connsiteY8" fmla="*/ 0 h 2102350"/>
              <a:gd name="connsiteX0" fmla="*/ 2005517 w 2005517"/>
              <a:gd name="connsiteY0" fmla="*/ 2066925 h 2102350"/>
              <a:gd name="connsiteX1" fmla="*/ 1214942 w 2005517"/>
              <a:gd name="connsiteY1" fmla="*/ 2028825 h 2102350"/>
              <a:gd name="connsiteX2" fmla="*/ 538667 w 2005517"/>
              <a:gd name="connsiteY2" fmla="*/ 1409700 h 2102350"/>
              <a:gd name="connsiteX3" fmla="*/ 672017 w 2005517"/>
              <a:gd name="connsiteY3" fmla="*/ 1047750 h 2102350"/>
              <a:gd name="connsiteX4" fmla="*/ 910142 w 2005517"/>
              <a:gd name="connsiteY4" fmla="*/ 1133475 h 2102350"/>
              <a:gd name="connsiteX5" fmla="*/ 738692 w 2005517"/>
              <a:gd name="connsiteY5" fmla="*/ 1352550 h 2102350"/>
              <a:gd name="connsiteX6" fmla="*/ 367217 w 2005517"/>
              <a:gd name="connsiteY6" fmla="*/ 1152525 h 2102350"/>
              <a:gd name="connsiteX7" fmla="*/ 17967 w 2005517"/>
              <a:gd name="connsiteY7" fmla="*/ 676275 h 2102350"/>
              <a:gd name="connsiteX8" fmla="*/ 129092 w 2005517"/>
              <a:gd name="connsiteY8" fmla="*/ 0 h 2102350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66665 w 2000165"/>
              <a:gd name="connsiteY3" fmla="*/ 1120775 h 2175375"/>
              <a:gd name="connsiteX4" fmla="*/ 904790 w 2000165"/>
              <a:gd name="connsiteY4" fmla="*/ 1206500 h 2175375"/>
              <a:gd name="connsiteX5" fmla="*/ 733340 w 2000165"/>
              <a:gd name="connsiteY5" fmla="*/ 1425575 h 2175375"/>
              <a:gd name="connsiteX6" fmla="*/ 361865 w 2000165"/>
              <a:gd name="connsiteY6" fmla="*/ 1225550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22215 w 2000165"/>
              <a:gd name="connsiteY3" fmla="*/ 1117600 h 2175375"/>
              <a:gd name="connsiteX4" fmla="*/ 904790 w 2000165"/>
              <a:gd name="connsiteY4" fmla="*/ 1206500 h 2175375"/>
              <a:gd name="connsiteX5" fmla="*/ 733340 w 2000165"/>
              <a:gd name="connsiteY5" fmla="*/ 1425575 h 2175375"/>
              <a:gd name="connsiteX6" fmla="*/ 361865 w 2000165"/>
              <a:gd name="connsiteY6" fmla="*/ 1225550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22215 w 2000165"/>
              <a:gd name="connsiteY3" fmla="*/ 1117600 h 2175375"/>
              <a:gd name="connsiteX4" fmla="*/ 904790 w 2000165"/>
              <a:gd name="connsiteY4" fmla="*/ 1206500 h 2175375"/>
              <a:gd name="connsiteX5" fmla="*/ 733340 w 2000165"/>
              <a:gd name="connsiteY5" fmla="*/ 1425575 h 2175375"/>
              <a:gd name="connsiteX6" fmla="*/ 361865 w 2000165"/>
              <a:gd name="connsiteY6" fmla="*/ 1225550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22215 w 2000165"/>
              <a:gd name="connsiteY3" fmla="*/ 1117600 h 2175375"/>
              <a:gd name="connsiteX4" fmla="*/ 904790 w 2000165"/>
              <a:gd name="connsiteY4" fmla="*/ 1206500 h 2175375"/>
              <a:gd name="connsiteX5" fmla="*/ 733340 w 2000165"/>
              <a:gd name="connsiteY5" fmla="*/ 1425575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22215 w 2000165"/>
              <a:gd name="connsiteY3" fmla="*/ 1117600 h 2175375"/>
              <a:gd name="connsiteX4" fmla="*/ 904790 w 2000165"/>
              <a:gd name="connsiteY4" fmla="*/ 1206500 h 2175375"/>
              <a:gd name="connsiteX5" fmla="*/ 739690 w 2000165"/>
              <a:gd name="connsiteY5" fmla="*/ 1441450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22215 w 2000165"/>
              <a:gd name="connsiteY3" fmla="*/ 1117600 h 2175375"/>
              <a:gd name="connsiteX4" fmla="*/ 904790 w 2000165"/>
              <a:gd name="connsiteY4" fmla="*/ 1206500 h 2175375"/>
              <a:gd name="connsiteX5" fmla="*/ 739690 w 2000165"/>
              <a:gd name="connsiteY5" fmla="*/ 1441450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22215 w 2000165"/>
              <a:gd name="connsiteY3" fmla="*/ 1117600 h 2175375"/>
              <a:gd name="connsiteX4" fmla="*/ 904790 w 2000165"/>
              <a:gd name="connsiteY4" fmla="*/ 1206500 h 2175375"/>
              <a:gd name="connsiteX5" fmla="*/ 739690 w 2000165"/>
              <a:gd name="connsiteY5" fmla="*/ 1441450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590465 w 2000165"/>
              <a:gd name="connsiteY3" fmla="*/ 1111250 h 2175375"/>
              <a:gd name="connsiteX4" fmla="*/ 904790 w 2000165"/>
              <a:gd name="connsiteY4" fmla="*/ 1206500 h 2175375"/>
              <a:gd name="connsiteX5" fmla="*/ 739690 w 2000165"/>
              <a:gd name="connsiteY5" fmla="*/ 1441450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590465 w 2000165"/>
              <a:gd name="connsiteY3" fmla="*/ 1111250 h 2175375"/>
              <a:gd name="connsiteX4" fmla="*/ 904790 w 2000165"/>
              <a:gd name="connsiteY4" fmla="*/ 1206500 h 2175375"/>
              <a:gd name="connsiteX5" fmla="*/ 739690 w 2000165"/>
              <a:gd name="connsiteY5" fmla="*/ 1441450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590465 w 2000165"/>
              <a:gd name="connsiteY3" fmla="*/ 1111250 h 2175375"/>
              <a:gd name="connsiteX4" fmla="*/ 904790 w 2000165"/>
              <a:gd name="connsiteY4" fmla="*/ 1206500 h 2175375"/>
              <a:gd name="connsiteX5" fmla="*/ 739690 w 2000165"/>
              <a:gd name="connsiteY5" fmla="*/ 1441450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53557"/>
              <a:gd name="connsiteX1" fmla="*/ 1044490 w 2000165"/>
              <a:gd name="connsiteY1" fmla="*/ 2032000 h 2153557"/>
              <a:gd name="connsiteX2" fmla="*/ 533315 w 2000165"/>
              <a:gd name="connsiteY2" fmla="*/ 1482725 h 2153557"/>
              <a:gd name="connsiteX3" fmla="*/ 590465 w 2000165"/>
              <a:gd name="connsiteY3" fmla="*/ 1111250 h 2153557"/>
              <a:gd name="connsiteX4" fmla="*/ 904790 w 2000165"/>
              <a:gd name="connsiteY4" fmla="*/ 1206500 h 2153557"/>
              <a:gd name="connsiteX5" fmla="*/ 739690 w 2000165"/>
              <a:gd name="connsiteY5" fmla="*/ 1441450 h 2153557"/>
              <a:gd name="connsiteX6" fmla="*/ 361865 w 2000165"/>
              <a:gd name="connsiteY6" fmla="*/ 1266825 h 2153557"/>
              <a:gd name="connsiteX7" fmla="*/ 12615 w 2000165"/>
              <a:gd name="connsiteY7" fmla="*/ 749300 h 2153557"/>
              <a:gd name="connsiteX8" fmla="*/ 145965 w 2000165"/>
              <a:gd name="connsiteY8" fmla="*/ 0 h 2153557"/>
              <a:gd name="connsiteX0" fmla="*/ 2000165 w 2000165"/>
              <a:gd name="connsiteY0" fmla="*/ 2139950 h 2153557"/>
              <a:gd name="connsiteX1" fmla="*/ 1044490 w 2000165"/>
              <a:gd name="connsiteY1" fmla="*/ 2032000 h 2153557"/>
              <a:gd name="connsiteX2" fmla="*/ 533315 w 2000165"/>
              <a:gd name="connsiteY2" fmla="*/ 1482725 h 2153557"/>
              <a:gd name="connsiteX3" fmla="*/ 609515 w 2000165"/>
              <a:gd name="connsiteY3" fmla="*/ 1104900 h 2153557"/>
              <a:gd name="connsiteX4" fmla="*/ 904790 w 2000165"/>
              <a:gd name="connsiteY4" fmla="*/ 1206500 h 2153557"/>
              <a:gd name="connsiteX5" fmla="*/ 739690 w 2000165"/>
              <a:gd name="connsiteY5" fmla="*/ 1441450 h 2153557"/>
              <a:gd name="connsiteX6" fmla="*/ 361865 w 2000165"/>
              <a:gd name="connsiteY6" fmla="*/ 1266825 h 2153557"/>
              <a:gd name="connsiteX7" fmla="*/ 12615 w 2000165"/>
              <a:gd name="connsiteY7" fmla="*/ 749300 h 2153557"/>
              <a:gd name="connsiteX8" fmla="*/ 145965 w 2000165"/>
              <a:gd name="connsiteY8" fmla="*/ 0 h 2153557"/>
              <a:gd name="connsiteX0" fmla="*/ 1973047 w 1973047"/>
              <a:gd name="connsiteY0" fmla="*/ 2139950 h 2153557"/>
              <a:gd name="connsiteX1" fmla="*/ 1017372 w 1973047"/>
              <a:gd name="connsiteY1" fmla="*/ 2032000 h 2153557"/>
              <a:gd name="connsiteX2" fmla="*/ 506197 w 1973047"/>
              <a:gd name="connsiteY2" fmla="*/ 1482725 h 2153557"/>
              <a:gd name="connsiteX3" fmla="*/ 582397 w 1973047"/>
              <a:gd name="connsiteY3" fmla="*/ 1104900 h 2153557"/>
              <a:gd name="connsiteX4" fmla="*/ 877672 w 1973047"/>
              <a:gd name="connsiteY4" fmla="*/ 1206500 h 2153557"/>
              <a:gd name="connsiteX5" fmla="*/ 712572 w 1973047"/>
              <a:gd name="connsiteY5" fmla="*/ 1441450 h 2153557"/>
              <a:gd name="connsiteX6" fmla="*/ 334747 w 1973047"/>
              <a:gd name="connsiteY6" fmla="*/ 1266825 h 2153557"/>
              <a:gd name="connsiteX7" fmla="*/ 18834 w 1973047"/>
              <a:gd name="connsiteY7" fmla="*/ 739775 h 2153557"/>
              <a:gd name="connsiteX8" fmla="*/ 118847 w 1973047"/>
              <a:gd name="connsiteY8" fmla="*/ 0 h 2153557"/>
              <a:gd name="connsiteX0" fmla="*/ 2176247 w 2176247"/>
              <a:gd name="connsiteY0" fmla="*/ 2139950 h 2153557"/>
              <a:gd name="connsiteX1" fmla="*/ 1017372 w 2176247"/>
              <a:gd name="connsiteY1" fmla="*/ 2032000 h 2153557"/>
              <a:gd name="connsiteX2" fmla="*/ 506197 w 2176247"/>
              <a:gd name="connsiteY2" fmla="*/ 1482725 h 2153557"/>
              <a:gd name="connsiteX3" fmla="*/ 582397 w 2176247"/>
              <a:gd name="connsiteY3" fmla="*/ 1104900 h 2153557"/>
              <a:gd name="connsiteX4" fmla="*/ 877672 w 2176247"/>
              <a:gd name="connsiteY4" fmla="*/ 1206500 h 2153557"/>
              <a:gd name="connsiteX5" fmla="*/ 712572 w 2176247"/>
              <a:gd name="connsiteY5" fmla="*/ 1441450 h 2153557"/>
              <a:gd name="connsiteX6" fmla="*/ 334747 w 2176247"/>
              <a:gd name="connsiteY6" fmla="*/ 1266825 h 2153557"/>
              <a:gd name="connsiteX7" fmla="*/ 18834 w 2176247"/>
              <a:gd name="connsiteY7" fmla="*/ 739775 h 2153557"/>
              <a:gd name="connsiteX8" fmla="*/ 118847 w 2176247"/>
              <a:gd name="connsiteY8" fmla="*/ 0 h 2153557"/>
              <a:gd name="connsiteX0" fmla="*/ 2239747 w 2239747"/>
              <a:gd name="connsiteY0" fmla="*/ 2127250 h 2142778"/>
              <a:gd name="connsiteX1" fmla="*/ 1017372 w 2239747"/>
              <a:gd name="connsiteY1" fmla="*/ 2032000 h 2142778"/>
              <a:gd name="connsiteX2" fmla="*/ 506197 w 2239747"/>
              <a:gd name="connsiteY2" fmla="*/ 1482725 h 2142778"/>
              <a:gd name="connsiteX3" fmla="*/ 582397 w 2239747"/>
              <a:gd name="connsiteY3" fmla="*/ 1104900 h 2142778"/>
              <a:gd name="connsiteX4" fmla="*/ 877672 w 2239747"/>
              <a:gd name="connsiteY4" fmla="*/ 1206500 h 2142778"/>
              <a:gd name="connsiteX5" fmla="*/ 712572 w 2239747"/>
              <a:gd name="connsiteY5" fmla="*/ 1441450 h 2142778"/>
              <a:gd name="connsiteX6" fmla="*/ 334747 w 2239747"/>
              <a:gd name="connsiteY6" fmla="*/ 1266825 h 2142778"/>
              <a:gd name="connsiteX7" fmla="*/ 18834 w 2239747"/>
              <a:gd name="connsiteY7" fmla="*/ 739775 h 2142778"/>
              <a:gd name="connsiteX8" fmla="*/ 118847 w 2239747"/>
              <a:gd name="connsiteY8" fmla="*/ 0 h 2142778"/>
              <a:gd name="connsiteX0" fmla="*/ 2239747 w 2239747"/>
              <a:gd name="connsiteY0" fmla="*/ 2127250 h 2159579"/>
              <a:gd name="connsiteX1" fmla="*/ 1017372 w 2239747"/>
              <a:gd name="connsiteY1" fmla="*/ 2032000 h 2159579"/>
              <a:gd name="connsiteX2" fmla="*/ 506197 w 2239747"/>
              <a:gd name="connsiteY2" fmla="*/ 1482725 h 2159579"/>
              <a:gd name="connsiteX3" fmla="*/ 582397 w 2239747"/>
              <a:gd name="connsiteY3" fmla="*/ 1104900 h 2159579"/>
              <a:gd name="connsiteX4" fmla="*/ 877672 w 2239747"/>
              <a:gd name="connsiteY4" fmla="*/ 1206500 h 2159579"/>
              <a:gd name="connsiteX5" fmla="*/ 712572 w 2239747"/>
              <a:gd name="connsiteY5" fmla="*/ 1441450 h 2159579"/>
              <a:gd name="connsiteX6" fmla="*/ 334747 w 2239747"/>
              <a:gd name="connsiteY6" fmla="*/ 1266825 h 2159579"/>
              <a:gd name="connsiteX7" fmla="*/ 18834 w 2239747"/>
              <a:gd name="connsiteY7" fmla="*/ 739775 h 2159579"/>
              <a:gd name="connsiteX8" fmla="*/ 118847 w 2239747"/>
              <a:gd name="connsiteY8" fmla="*/ 0 h 215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747" h="2159579">
                <a:moveTo>
                  <a:pt x="2239747" y="2127250"/>
                </a:moveTo>
                <a:cubicBezTo>
                  <a:pt x="1966697" y="2162969"/>
                  <a:pt x="1387259" y="2206096"/>
                  <a:pt x="1017372" y="2032000"/>
                </a:cubicBezTo>
                <a:cubicBezTo>
                  <a:pt x="647485" y="1857904"/>
                  <a:pt x="578693" y="1637242"/>
                  <a:pt x="506197" y="1482725"/>
                </a:cubicBezTo>
                <a:cubicBezTo>
                  <a:pt x="433701" y="1328208"/>
                  <a:pt x="511056" y="1134276"/>
                  <a:pt x="582397" y="1104900"/>
                </a:cubicBezTo>
                <a:cubicBezTo>
                  <a:pt x="771309" y="1027113"/>
                  <a:pt x="855976" y="1150408"/>
                  <a:pt x="877672" y="1206500"/>
                </a:cubicBezTo>
                <a:cubicBezTo>
                  <a:pt x="899368" y="1262592"/>
                  <a:pt x="869735" y="1431396"/>
                  <a:pt x="712572" y="1441450"/>
                </a:cubicBezTo>
                <a:cubicBezTo>
                  <a:pt x="621713" y="1447262"/>
                  <a:pt x="450370" y="1383771"/>
                  <a:pt x="334747" y="1266825"/>
                </a:cubicBezTo>
                <a:cubicBezTo>
                  <a:pt x="219124" y="1149879"/>
                  <a:pt x="54817" y="950912"/>
                  <a:pt x="18834" y="739775"/>
                </a:cubicBezTo>
                <a:cubicBezTo>
                  <a:pt x="-17149" y="528638"/>
                  <a:pt x="-10534" y="251619"/>
                  <a:pt x="118847" y="0"/>
                </a:cubicBezTo>
              </a:path>
            </a:pathLst>
          </a:custGeom>
          <a:noFill/>
          <a:ln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38200" y="3462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Секретарь учебной части: Петрова Е.В.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9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DFA1A1E-59C1-40DC-9A5E-C11E029F984F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F910671A-F916-4768-B49C-FF46EA5C31A7}"/>
              </a:ext>
            </a:extLst>
          </p:cNvPr>
          <p:cNvSpPr/>
          <p:nvPr/>
        </p:nvSpPr>
        <p:spPr>
          <a:xfrm>
            <a:off x="-4287" y="4396208"/>
            <a:ext cx="9351488" cy="2461792"/>
          </a:xfrm>
          <a:custGeom>
            <a:avLst/>
            <a:gdLst>
              <a:gd name="connsiteX0" fmla="*/ 0 w 9568392"/>
              <a:gd name="connsiteY0" fmla="*/ 0 h 3286111"/>
              <a:gd name="connsiteX1" fmla="*/ 109082 w 9568392"/>
              <a:gd name="connsiteY1" fmla="*/ 50087 h 3286111"/>
              <a:gd name="connsiteX2" fmla="*/ 4145955 w 9568392"/>
              <a:gd name="connsiteY2" fmla="*/ 2841611 h 3286111"/>
              <a:gd name="connsiteX3" fmla="*/ 7841655 w 9568392"/>
              <a:gd name="connsiteY3" fmla="*/ 2651111 h 3286111"/>
              <a:gd name="connsiteX4" fmla="*/ 9531846 w 9568392"/>
              <a:gd name="connsiteY4" fmla="*/ 3262919 h 3286111"/>
              <a:gd name="connsiteX5" fmla="*/ 9568392 w 9568392"/>
              <a:gd name="connsiteY5" fmla="*/ 3286111 h 3286111"/>
              <a:gd name="connsiteX6" fmla="*/ 0 w 9568392"/>
              <a:gd name="connsiteY6" fmla="*/ 3286111 h 328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8392" h="3286111">
                <a:moveTo>
                  <a:pt x="0" y="0"/>
                </a:moveTo>
                <a:lnTo>
                  <a:pt x="109082" y="50087"/>
                </a:lnTo>
                <a:cubicBezTo>
                  <a:pt x="1319504" y="639672"/>
                  <a:pt x="2878733" y="2413053"/>
                  <a:pt x="4145955" y="2841611"/>
                </a:cubicBezTo>
                <a:cubicBezTo>
                  <a:pt x="5454055" y="3283994"/>
                  <a:pt x="6859522" y="2515644"/>
                  <a:pt x="7841655" y="2651111"/>
                </a:cubicBezTo>
                <a:cubicBezTo>
                  <a:pt x="8455488" y="2735778"/>
                  <a:pt x="9097433" y="3008961"/>
                  <a:pt x="9531846" y="3262919"/>
                </a:cubicBezTo>
                <a:lnTo>
                  <a:pt x="9568392" y="3286111"/>
                </a:lnTo>
                <a:lnTo>
                  <a:pt x="0" y="3286111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7DA7DB27-3B31-4567-AF44-F860FC5E4A09}"/>
              </a:ext>
            </a:extLst>
          </p:cNvPr>
          <p:cNvSpPr/>
          <p:nvPr/>
        </p:nvSpPr>
        <p:spPr>
          <a:xfrm>
            <a:off x="0" y="0"/>
            <a:ext cx="4727781" cy="2080247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3B73DB94-BA5C-4303-9385-8C08F4468F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2006888"/>
            <a:ext cx="3275973" cy="43822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B6F308F-8237-47F7-AEA2-AF79DCB02CE1}"/>
              </a:ext>
            </a:extLst>
          </p:cNvPr>
          <p:cNvSpPr/>
          <p:nvPr/>
        </p:nvSpPr>
        <p:spPr>
          <a:xfrm>
            <a:off x="3438526" y="2006888"/>
            <a:ext cx="7948400" cy="3815774"/>
          </a:xfrm>
          <a:custGeom>
            <a:avLst/>
            <a:gdLst>
              <a:gd name="connsiteX0" fmla="*/ 0 w 7156707"/>
              <a:gd name="connsiteY0" fmla="*/ 0 h 3749675"/>
              <a:gd name="connsiteX1" fmla="*/ 7156707 w 7156707"/>
              <a:gd name="connsiteY1" fmla="*/ 0 h 3749675"/>
              <a:gd name="connsiteX2" fmla="*/ 7156707 w 7156707"/>
              <a:gd name="connsiteY2" fmla="*/ 3749675 h 3749675"/>
              <a:gd name="connsiteX3" fmla="*/ 0 w 7156707"/>
              <a:gd name="connsiteY3" fmla="*/ 3749675 h 3749675"/>
              <a:gd name="connsiteX4" fmla="*/ 0 w 7156707"/>
              <a:gd name="connsiteY4" fmla="*/ 0 h 3749675"/>
              <a:gd name="connsiteX0" fmla="*/ 0 w 7156707"/>
              <a:gd name="connsiteY0" fmla="*/ 0 h 3749675"/>
              <a:gd name="connsiteX1" fmla="*/ 7156707 w 7156707"/>
              <a:gd name="connsiteY1" fmla="*/ 0 h 3749675"/>
              <a:gd name="connsiteX2" fmla="*/ 7024627 w 7156707"/>
              <a:gd name="connsiteY2" fmla="*/ 3749675 h 3749675"/>
              <a:gd name="connsiteX3" fmla="*/ 0 w 7156707"/>
              <a:gd name="connsiteY3" fmla="*/ 3749675 h 3749675"/>
              <a:gd name="connsiteX4" fmla="*/ 0 w 7156707"/>
              <a:gd name="connsiteY4" fmla="*/ 0 h 3749675"/>
              <a:gd name="connsiteX0" fmla="*/ 0 w 7156707"/>
              <a:gd name="connsiteY0" fmla="*/ 0 h 3749675"/>
              <a:gd name="connsiteX1" fmla="*/ 7156707 w 7156707"/>
              <a:gd name="connsiteY1" fmla="*/ 0 h 3749675"/>
              <a:gd name="connsiteX2" fmla="*/ 7024627 w 7156707"/>
              <a:gd name="connsiteY2" fmla="*/ 3749675 h 3749675"/>
              <a:gd name="connsiteX3" fmla="*/ 81280 w 7156707"/>
              <a:gd name="connsiteY3" fmla="*/ 3749675 h 3749675"/>
              <a:gd name="connsiteX4" fmla="*/ 0 w 7156707"/>
              <a:gd name="connsiteY4" fmla="*/ 0 h 3749675"/>
              <a:gd name="connsiteX0" fmla="*/ 0 w 7156707"/>
              <a:gd name="connsiteY0" fmla="*/ 0 h 3749675"/>
              <a:gd name="connsiteX1" fmla="*/ 7156707 w 7156707"/>
              <a:gd name="connsiteY1" fmla="*/ 0 h 3749675"/>
              <a:gd name="connsiteX2" fmla="*/ 7024627 w 7156707"/>
              <a:gd name="connsiteY2" fmla="*/ 3749675 h 3749675"/>
              <a:gd name="connsiteX3" fmla="*/ 195580 w 7156707"/>
              <a:gd name="connsiteY3" fmla="*/ 3749675 h 3749675"/>
              <a:gd name="connsiteX4" fmla="*/ 0 w 7156707"/>
              <a:gd name="connsiteY4" fmla="*/ 0 h 3749675"/>
              <a:gd name="connsiteX0" fmla="*/ 0 w 7156707"/>
              <a:gd name="connsiteY0" fmla="*/ 0 h 3749675"/>
              <a:gd name="connsiteX1" fmla="*/ 7156707 w 7156707"/>
              <a:gd name="connsiteY1" fmla="*/ 0 h 3749675"/>
              <a:gd name="connsiteX2" fmla="*/ 6929377 w 7156707"/>
              <a:gd name="connsiteY2" fmla="*/ 3749675 h 3749675"/>
              <a:gd name="connsiteX3" fmla="*/ 195580 w 7156707"/>
              <a:gd name="connsiteY3" fmla="*/ 3749675 h 3749675"/>
              <a:gd name="connsiteX4" fmla="*/ 0 w 7156707"/>
              <a:gd name="connsiteY4" fmla="*/ 0 h 3749675"/>
              <a:gd name="connsiteX0" fmla="*/ 0 w 7156707"/>
              <a:gd name="connsiteY0" fmla="*/ 0 h 3749675"/>
              <a:gd name="connsiteX1" fmla="*/ 7156707 w 7156707"/>
              <a:gd name="connsiteY1" fmla="*/ 0 h 3749675"/>
              <a:gd name="connsiteX2" fmla="*/ 6929377 w 7156707"/>
              <a:gd name="connsiteY2" fmla="*/ 3749675 h 3749675"/>
              <a:gd name="connsiteX3" fmla="*/ 195580 w 7156707"/>
              <a:gd name="connsiteY3" fmla="*/ 3749675 h 3749675"/>
              <a:gd name="connsiteX4" fmla="*/ 3433 w 7156707"/>
              <a:gd name="connsiteY4" fmla="*/ 505401 h 3749675"/>
              <a:gd name="connsiteX5" fmla="*/ 0 w 7156707"/>
              <a:gd name="connsiteY5" fmla="*/ 0 h 3749675"/>
              <a:gd name="connsiteX0" fmla="*/ 120400 w 7153282"/>
              <a:gd name="connsiteY0" fmla="*/ 9525 h 3749675"/>
              <a:gd name="connsiteX1" fmla="*/ 7153282 w 7153282"/>
              <a:gd name="connsiteY1" fmla="*/ 0 h 3749675"/>
              <a:gd name="connsiteX2" fmla="*/ 6925952 w 7153282"/>
              <a:gd name="connsiteY2" fmla="*/ 3749675 h 3749675"/>
              <a:gd name="connsiteX3" fmla="*/ 192155 w 7153282"/>
              <a:gd name="connsiteY3" fmla="*/ 3749675 h 3749675"/>
              <a:gd name="connsiteX4" fmla="*/ 8 w 7153282"/>
              <a:gd name="connsiteY4" fmla="*/ 505401 h 3749675"/>
              <a:gd name="connsiteX5" fmla="*/ 120400 w 7153282"/>
              <a:gd name="connsiteY5" fmla="*/ 9525 h 3749675"/>
              <a:gd name="connsiteX0" fmla="*/ 110876 w 7143758"/>
              <a:gd name="connsiteY0" fmla="*/ 9525 h 3749675"/>
              <a:gd name="connsiteX1" fmla="*/ 7143758 w 7143758"/>
              <a:gd name="connsiteY1" fmla="*/ 0 h 3749675"/>
              <a:gd name="connsiteX2" fmla="*/ 6916428 w 7143758"/>
              <a:gd name="connsiteY2" fmla="*/ 3749675 h 3749675"/>
              <a:gd name="connsiteX3" fmla="*/ 182631 w 7143758"/>
              <a:gd name="connsiteY3" fmla="*/ 3749675 h 3749675"/>
              <a:gd name="connsiteX4" fmla="*/ 9 w 7143758"/>
              <a:gd name="connsiteY4" fmla="*/ 838776 h 3749675"/>
              <a:gd name="connsiteX5" fmla="*/ 110876 w 7143758"/>
              <a:gd name="connsiteY5" fmla="*/ 9525 h 3749675"/>
              <a:gd name="connsiteX0" fmla="*/ 110867 w 7143749"/>
              <a:gd name="connsiteY0" fmla="*/ 9525 h 3749675"/>
              <a:gd name="connsiteX1" fmla="*/ 7143749 w 7143749"/>
              <a:gd name="connsiteY1" fmla="*/ 0 h 3749675"/>
              <a:gd name="connsiteX2" fmla="*/ 6916419 w 7143749"/>
              <a:gd name="connsiteY2" fmla="*/ 3749675 h 3749675"/>
              <a:gd name="connsiteX3" fmla="*/ 182622 w 7143749"/>
              <a:gd name="connsiteY3" fmla="*/ 3749675 h 3749675"/>
              <a:gd name="connsiteX4" fmla="*/ 0 w 7143749"/>
              <a:gd name="connsiteY4" fmla="*/ 838776 h 3749675"/>
              <a:gd name="connsiteX5" fmla="*/ 110867 w 7143749"/>
              <a:gd name="connsiteY5" fmla="*/ 9525 h 3749675"/>
              <a:gd name="connsiteX0" fmla="*/ 110867 w 7143749"/>
              <a:gd name="connsiteY0" fmla="*/ 9525 h 3749675"/>
              <a:gd name="connsiteX1" fmla="*/ 7143749 w 7143749"/>
              <a:gd name="connsiteY1" fmla="*/ 0 h 3749675"/>
              <a:gd name="connsiteX2" fmla="*/ 6916419 w 7143749"/>
              <a:gd name="connsiteY2" fmla="*/ 3749675 h 3749675"/>
              <a:gd name="connsiteX3" fmla="*/ 182622 w 7143749"/>
              <a:gd name="connsiteY3" fmla="*/ 3749675 h 3749675"/>
              <a:gd name="connsiteX4" fmla="*/ 0 w 7143749"/>
              <a:gd name="connsiteY4" fmla="*/ 838776 h 3749675"/>
              <a:gd name="connsiteX5" fmla="*/ 110867 w 7143749"/>
              <a:gd name="connsiteY5" fmla="*/ 9525 h 3749675"/>
              <a:gd name="connsiteX0" fmla="*/ 98167 w 7131049"/>
              <a:gd name="connsiteY0" fmla="*/ 9525 h 3749675"/>
              <a:gd name="connsiteX1" fmla="*/ 7131049 w 7131049"/>
              <a:gd name="connsiteY1" fmla="*/ 0 h 3749675"/>
              <a:gd name="connsiteX2" fmla="*/ 6903719 w 7131049"/>
              <a:gd name="connsiteY2" fmla="*/ 3749675 h 3749675"/>
              <a:gd name="connsiteX3" fmla="*/ 169922 w 7131049"/>
              <a:gd name="connsiteY3" fmla="*/ 3749675 h 3749675"/>
              <a:gd name="connsiteX4" fmla="*/ 0 w 7131049"/>
              <a:gd name="connsiteY4" fmla="*/ 1467426 h 3749675"/>
              <a:gd name="connsiteX5" fmla="*/ 98167 w 7131049"/>
              <a:gd name="connsiteY5" fmla="*/ 9525 h 3749675"/>
              <a:gd name="connsiteX0" fmla="*/ 98167 w 7131049"/>
              <a:gd name="connsiteY0" fmla="*/ 9525 h 3749675"/>
              <a:gd name="connsiteX1" fmla="*/ 7131049 w 7131049"/>
              <a:gd name="connsiteY1" fmla="*/ 0 h 3749675"/>
              <a:gd name="connsiteX2" fmla="*/ 7105649 w 7131049"/>
              <a:gd name="connsiteY2" fmla="*/ 391101 h 3749675"/>
              <a:gd name="connsiteX3" fmla="*/ 6903719 w 7131049"/>
              <a:gd name="connsiteY3" fmla="*/ 3749675 h 3749675"/>
              <a:gd name="connsiteX4" fmla="*/ 169922 w 7131049"/>
              <a:gd name="connsiteY4" fmla="*/ 3749675 h 3749675"/>
              <a:gd name="connsiteX5" fmla="*/ 0 w 7131049"/>
              <a:gd name="connsiteY5" fmla="*/ 1467426 h 3749675"/>
              <a:gd name="connsiteX6" fmla="*/ 98167 w 7131049"/>
              <a:gd name="connsiteY6" fmla="*/ 9525 h 3749675"/>
              <a:gd name="connsiteX0" fmla="*/ 98167 w 7105649"/>
              <a:gd name="connsiteY0" fmla="*/ 9525 h 3749675"/>
              <a:gd name="connsiteX1" fmla="*/ 7080249 w 7105649"/>
              <a:gd name="connsiteY1" fmla="*/ 0 h 3749675"/>
              <a:gd name="connsiteX2" fmla="*/ 7105649 w 7105649"/>
              <a:gd name="connsiteY2" fmla="*/ 391101 h 3749675"/>
              <a:gd name="connsiteX3" fmla="*/ 6903719 w 7105649"/>
              <a:gd name="connsiteY3" fmla="*/ 3749675 h 3749675"/>
              <a:gd name="connsiteX4" fmla="*/ 169922 w 7105649"/>
              <a:gd name="connsiteY4" fmla="*/ 3749675 h 3749675"/>
              <a:gd name="connsiteX5" fmla="*/ 0 w 7105649"/>
              <a:gd name="connsiteY5" fmla="*/ 1467426 h 3749675"/>
              <a:gd name="connsiteX6" fmla="*/ 98167 w 7105649"/>
              <a:gd name="connsiteY6" fmla="*/ 9525 h 3749675"/>
              <a:gd name="connsiteX0" fmla="*/ 98167 w 7105649"/>
              <a:gd name="connsiteY0" fmla="*/ 9525 h 3749675"/>
              <a:gd name="connsiteX1" fmla="*/ 3521074 w 7105649"/>
              <a:gd name="connsiteY1" fmla="*/ 10101 h 3749675"/>
              <a:gd name="connsiteX2" fmla="*/ 7080249 w 7105649"/>
              <a:gd name="connsiteY2" fmla="*/ 0 h 3749675"/>
              <a:gd name="connsiteX3" fmla="*/ 7105649 w 7105649"/>
              <a:gd name="connsiteY3" fmla="*/ 391101 h 3749675"/>
              <a:gd name="connsiteX4" fmla="*/ 6903719 w 7105649"/>
              <a:gd name="connsiteY4" fmla="*/ 3749675 h 3749675"/>
              <a:gd name="connsiteX5" fmla="*/ 169922 w 7105649"/>
              <a:gd name="connsiteY5" fmla="*/ 3749675 h 3749675"/>
              <a:gd name="connsiteX6" fmla="*/ 0 w 7105649"/>
              <a:gd name="connsiteY6" fmla="*/ 1467426 h 3749675"/>
              <a:gd name="connsiteX7" fmla="*/ 98167 w 7105649"/>
              <a:gd name="connsiteY7" fmla="*/ 9525 h 3749675"/>
              <a:gd name="connsiteX0" fmla="*/ 98167 w 7105649"/>
              <a:gd name="connsiteY0" fmla="*/ 75624 h 3815774"/>
              <a:gd name="connsiteX1" fmla="*/ 3540124 w 7105649"/>
              <a:gd name="connsiteY1" fmla="*/ 0 h 3815774"/>
              <a:gd name="connsiteX2" fmla="*/ 7080249 w 7105649"/>
              <a:gd name="connsiteY2" fmla="*/ 66099 h 3815774"/>
              <a:gd name="connsiteX3" fmla="*/ 7105649 w 7105649"/>
              <a:gd name="connsiteY3" fmla="*/ 457200 h 3815774"/>
              <a:gd name="connsiteX4" fmla="*/ 6903719 w 7105649"/>
              <a:gd name="connsiteY4" fmla="*/ 3815774 h 3815774"/>
              <a:gd name="connsiteX5" fmla="*/ 169922 w 7105649"/>
              <a:gd name="connsiteY5" fmla="*/ 3815774 h 3815774"/>
              <a:gd name="connsiteX6" fmla="*/ 0 w 7105649"/>
              <a:gd name="connsiteY6" fmla="*/ 1533525 h 3815774"/>
              <a:gd name="connsiteX7" fmla="*/ 98167 w 7105649"/>
              <a:gd name="connsiteY7" fmla="*/ 75624 h 3815774"/>
              <a:gd name="connsiteX0" fmla="*/ 98167 w 7086599"/>
              <a:gd name="connsiteY0" fmla="*/ 75624 h 3815774"/>
              <a:gd name="connsiteX1" fmla="*/ 3540124 w 7086599"/>
              <a:gd name="connsiteY1" fmla="*/ 0 h 3815774"/>
              <a:gd name="connsiteX2" fmla="*/ 7080249 w 7086599"/>
              <a:gd name="connsiteY2" fmla="*/ 66099 h 3815774"/>
              <a:gd name="connsiteX3" fmla="*/ 7086599 w 7086599"/>
              <a:gd name="connsiteY3" fmla="*/ 933450 h 3815774"/>
              <a:gd name="connsiteX4" fmla="*/ 6903719 w 7086599"/>
              <a:gd name="connsiteY4" fmla="*/ 3815774 h 3815774"/>
              <a:gd name="connsiteX5" fmla="*/ 169922 w 7086599"/>
              <a:gd name="connsiteY5" fmla="*/ 3815774 h 3815774"/>
              <a:gd name="connsiteX6" fmla="*/ 0 w 7086599"/>
              <a:gd name="connsiteY6" fmla="*/ 1533525 h 3815774"/>
              <a:gd name="connsiteX7" fmla="*/ 98167 w 7086599"/>
              <a:gd name="connsiteY7" fmla="*/ 75624 h 3815774"/>
              <a:gd name="connsiteX0" fmla="*/ 27047 w 7086599"/>
              <a:gd name="connsiteY0" fmla="*/ 75624 h 3815774"/>
              <a:gd name="connsiteX1" fmla="*/ 3540124 w 7086599"/>
              <a:gd name="connsiteY1" fmla="*/ 0 h 3815774"/>
              <a:gd name="connsiteX2" fmla="*/ 7080249 w 7086599"/>
              <a:gd name="connsiteY2" fmla="*/ 66099 h 3815774"/>
              <a:gd name="connsiteX3" fmla="*/ 7086599 w 7086599"/>
              <a:gd name="connsiteY3" fmla="*/ 933450 h 3815774"/>
              <a:gd name="connsiteX4" fmla="*/ 6903719 w 7086599"/>
              <a:gd name="connsiteY4" fmla="*/ 3815774 h 3815774"/>
              <a:gd name="connsiteX5" fmla="*/ 169922 w 7086599"/>
              <a:gd name="connsiteY5" fmla="*/ 3815774 h 3815774"/>
              <a:gd name="connsiteX6" fmla="*/ 0 w 7086599"/>
              <a:gd name="connsiteY6" fmla="*/ 1533525 h 3815774"/>
              <a:gd name="connsiteX7" fmla="*/ 27047 w 7086599"/>
              <a:gd name="connsiteY7" fmla="*/ 75624 h 3815774"/>
              <a:gd name="connsiteX0" fmla="*/ 20531 w 7080083"/>
              <a:gd name="connsiteY0" fmla="*/ 75624 h 3815774"/>
              <a:gd name="connsiteX1" fmla="*/ 3533608 w 7080083"/>
              <a:gd name="connsiteY1" fmla="*/ 0 h 3815774"/>
              <a:gd name="connsiteX2" fmla="*/ 7073733 w 7080083"/>
              <a:gd name="connsiteY2" fmla="*/ 66099 h 3815774"/>
              <a:gd name="connsiteX3" fmla="*/ 7080083 w 7080083"/>
              <a:gd name="connsiteY3" fmla="*/ 933450 h 3815774"/>
              <a:gd name="connsiteX4" fmla="*/ 6897203 w 7080083"/>
              <a:gd name="connsiteY4" fmla="*/ 3815774 h 3815774"/>
              <a:gd name="connsiteX5" fmla="*/ 163406 w 7080083"/>
              <a:gd name="connsiteY5" fmla="*/ 3815774 h 3815774"/>
              <a:gd name="connsiteX6" fmla="*/ 7998 w 7080083"/>
              <a:gd name="connsiteY6" fmla="*/ 1881867 h 3815774"/>
              <a:gd name="connsiteX7" fmla="*/ 20531 w 7080083"/>
              <a:gd name="connsiteY7" fmla="*/ 75624 h 3815774"/>
              <a:gd name="connsiteX0" fmla="*/ 26876 w 7086428"/>
              <a:gd name="connsiteY0" fmla="*/ 75624 h 3815774"/>
              <a:gd name="connsiteX1" fmla="*/ 3539953 w 7086428"/>
              <a:gd name="connsiteY1" fmla="*/ 0 h 3815774"/>
              <a:gd name="connsiteX2" fmla="*/ 7080078 w 7086428"/>
              <a:gd name="connsiteY2" fmla="*/ 66099 h 3815774"/>
              <a:gd name="connsiteX3" fmla="*/ 7086428 w 7086428"/>
              <a:gd name="connsiteY3" fmla="*/ 933450 h 3815774"/>
              <a:gd name="connsiteX4" fmla="*/ 6903548 w 7086428"/>
              <a:gd name="connsiteY4" fmla="*/ 3815774 h 3815774"/>
              <a:gd name="connsiteX5" fmla="*/ 169751 w 7086428"/>
              <a:gd name="connsiteY5" fmla="*/ 3815774 h 3815774"/>
              <a:gd name="connsiteX6" fmla="*/ 14343 w 7086428"/>
              <a:gd name="connsiteY6" fmla="*/ 1881867 h 3815774"/>
              <a:gd name="connsiteX7" fmla="*/ 26876 w 7086428"/>
              <a:gd name="connsiteY7" fmla="*/ 75624 h 3815774"/>
              <a:gd name="connsiteX0" fmla="*/ 18733 w 7078285"/>
              <a:gd name="connsiteY0" fmla="*/ 75624 h 3815774"/>
              <a:gd name="connsiteX1" fmla="*/ 3531810 w 7078285"/>
              <a:gd name="connsiteY1" fmla="*/ 0 h 3815774"/>
              <a:gd name="connsiteX2" fmla="*/ 7071935 w 7078285"/>
              <a:gd name="connsiteY2" fmla="*/ 66099 h 3815774"/>
              <a:gd name="connsiteX3" fmla="*/ 7078285 w 7078285"/>
              <a:gd name="connsiteY3" fmla="*/ 933450 h 3815774"/>
              <a:gd name="connsiteX4" fmla="*/ 6895405 w 7078285"/>
              <a:gd name="connsiteY4" fmla="*/ 3815774 h 3815774"/>
              <a:gd name="connsiteX5" fmla="*/ 161608 w 7078285"/>
              <a:gd name="connsiteY5" fmla="*/ 3815774 h 3815774"/>
              <a:gd name="connsiteX6" fmla="*/ 44300 w 7078285"/>
              <a:gd name="connsiteY6" fmla="*/ 1866627 h 3815774"/>
              <a:gd name="connsiteX7" fmla="*/ 18733 w 7078285"/>
              <a:gd name="connsiteY7" fmla="*/ 75624 h 3815774"/>
              <a:gd name="connsiteX0" fmla="*/ 43013 w 7033985"/>
              <a:gd name="connsiteY0" fmla="*/ 75624 h 3815774"/>
              <a:gd name="connsiteX1" fmla="*/ 3487510 w 7033985"/>
              <a:gd name="connsiteY1" fmla="*/ 0 h 3815774"/>
              <a:gd name="connsiteX2" fmla="*/ 7027635 w 7033985"/>
              <a:gd name="connsiteY2" fmla="*/ 66099 h 3815774"/>
              <a:gd name="connsiteX3" fmla="*/ 7033985 w 7033985"/>
              <a:gd name="connsiteY3" fmla="*/ 933450 h 3815774"/>
              <a:gd name="connsiteX4" fmla="*/ 6851105 w 7033985"/>
              <a:gd name="connsiteY4" fmla="*/ 3815774 h 3815774"/>
              <a:gd name="connsiteX5" fmla="*/ 117308 w 7033985"/>
              <a:gd name="connsiteY5" fmla="*/ 3815774 h 3815774"/>
              <a:gd name="connsiteX6" fmla="*/ 0 w 7033985"/>
              <a:gd name="connsiteY6" fmla="*/ 1866627 h 3815774"/>
              <a:gd name="connsiteX7" fmla="*/ 43013 w 7033985"/>
              <a:gd name="connsiteY7" fmla="*/ 75624 h 381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3985" h="3815774">
                <a:moveTo>
                  <a:pt x="43013" y="75624"/>
                </a:moveTo>
                <a:lnTo>
                  <a:pt x="3487510" y="0"/>
                </a:lnTo>
                <a:lnTo>
                  <a:pt x="7027635" y="66099"/>
                </a:lnTo>
                <a:cubicBezTo>
                  <a:pt x="7029752" y="355216"/>
                  <a:pt x="7031868" y="644333"/>
                  <a:pt x="7033985" y="933450"/>
                </a:cubicBezTo>
                <a:lnTo>
                  <a:pt x="6851105" y="3815774"/>
                </a:lnTo>
                <a:lnTo>
                  <a:pt x="117308" y="3815774"/>
                </a:lnTo>
                <a:lnTo>
                  <a:pt x="0" y="1866627"/>
                </a:lnTo>
                <a:cubicBezTo>
                  <a:pt x="6476" y="1612435"/>
                  <a:pt x="-12993" y="402841"/>
                  <a:pt x="43013" y="75624"/>
                </a:cubicBezTo>
                <a:close/>
              </a:path>
            </a:pathLst>
          </a:custGeom>
          <a:solidFill>
            <a:srgbClr val="28A6E0"/>
          </a:solidFill>
          <a:ln>
            <a:noFill/>
          </a:ln>
          <a:effectLst>
            <a:outerShdw blurRad="304800" dist="774700" dir="5400000" sx="84000" sy="8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85BF91-6F07-423B-87E3-CCCD6064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434" y="375321"/>
            <a:ext cx="7193132" cy="73866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Основная проблема</a:t>
            </a: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6DD785A1-FE6D-4080-ACB9-87CCDFB12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2650" y="607017"/>
            <a:ext cx="1124275" cy="1589492"/>
          </a:xfrm>
          <a:prstGeom prst="rect">
            <a:avLst/>
          </a:prstGeom>
        </p:spPr>
      </p:pic>
      <p:sp>
        <p:nvSpPr>
          <p:cNvPr id="99" name="Freeform: Shape 98">
            <a:extLst>
              <a:ext uri="{FF2B5EF4-FFF2-40B4-BE49-F238E27FC236}">
                <a16:creationId xmlns="" xmlns:a16="http://schemas.microsoft.com/office/drawing/2014/main" id="{7FE62FA7-A183-4A03-BE75-9791C5862D2E}"/>
              </a:ext>
            </a:extLst>
          </p:cNvPr>
          <p:cNvSpPr/>
          <p:nvPr/>
        </p:nvSpPr>
        <p:spPr>
          <a:xfrm flipV="1">
            <a:off x="0" y="3100360"/>
            <a:ext cx="6473371" cy="3757640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36FEA3A-3D5A-45C8-937F-43E332149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878" y="2234315"/>
            <a:ext cx="6434693" cy="3360920"/>
          </a:xfrm>
        </p:spPr>
        <p:txBody>
          <a:bodyPr wrap="square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Система учета и хранения документации учебной части, отдела кадров и договорного отдела  не позволяет в кратчайшие сроки находить и предоставлять третьим лицам текущую и архивную документацию.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7" name="Content Placeholder 2">
            <a:extLst>
              <a:ext uri="{FF2B5EF4-FFF2-40B4-BE49-F238E27FC236}">
                <a16:creationId xmlns="" xmlns:a16="http://schemas.microsoft.com/office/drawing/2014/main" id="{FA5050F0-7FFC-4BEE-BE20-B41ECCD362C9}"/>
              </a:ext>
            </a:extLst>
          </p:cNvPr>
          <p:cNvSpPr txBox="1">
            <a:spLocks/>
          </p:cNvSpPr>
          <p:nvPr/>
        </p:nvSpPr>
        <p:spPr>
          <a:xfrm>
            <a:off x="10789920" y="6410064"/>
            <a:ext cx="868680" cy="2571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Page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9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D8F8174-53C7-4F3E-B2EB-37BFDCBBF41F}"/>
              </a:ext>
            </a:extLst>
          </p:cNvPr>
          <p:cNvSpPr/>
          <p:nvPr/>
        </p:nvSpPr>
        <p:spPr>
          <a:xfrm>
            <a:off x="4686937" y="5944233"/>
            <a:ext cx="6749414" cy="95569"/>
          </a:xfrm>
          <a:custGeom>
            <a:avLst/>
            <a:gdLst>
              <a:gd name="connsiteX0" fmla="*/ 0 w 6949440"/>
              <a:gd name="connsiteY0" fmla="*/ 10160 h 91440"/>
              <a:gd name="connsiteX1" fmla="*/ 182880 w 6949440"/>
              <a:gd name="connsiteY1" fmla="*/ 60960 h 91440"/>
              <a:gd name="connsiteX2" fmla="*/ 6786880 w 6949440"/>
              <a:gd name="connsiteY2" fmla="*/ 91440 h 91440"/>
              <a:gd name="connsiteX3" fmla="*/ 6949440 w 6949440"/>
              <a:gd name="connsiteY3" fmla="*/ 0 h 91440"/>
              <a:gd name="connsiteX4" fmla="*/ 0 w 6949440"/>
              <a:gd name="connsiteY4" fmla="*/ 10160 h 91440"/>
              <a:gd name="connsiteX0" fmla="*/ 349642 w 7308607"/>
              <a:gd name="connsiteY0" fmla="*/ 5397 h 91440"/>
              <a:gd name="connsiteX1" fmla="*/ 542047 w 7308607"/>
              <a:gd name="connsiteY1" fmla="*/ 60960 h 91440"/>
              <a:gd name="connsiteX2" fmla="*/ 7146047 w 7308607"/>
              <a:gd name="connsiteY2" fmla="*/ 91440 h 91440"/>
              <a:gd name="connsiteX3" fmla="*/ 7308607 w 7308607"/>
              <a:gd name="connsiteY3" fmla="*/ 0 h 91440"/>
              <a:gd name="connsiteX4" fmla="*/ 349642 w 7308607"/>
              <a:gd name="connsiteY4" fmla="*/ 5397 h 91440"/>
              <a:gd name="connsiteX0" fmla="*/ 342465 w 7301430"/>
              <a:gd name="connsiteY0" fmla="*/ 5397 h 91440"/>
              <a:gd name="connsiteX1" fmla="*/ 534870 w 7301430"/>
              <a:gd name="connsiteY1" fmla="*/ 60960 h 91440"/>
              <a:gd name="connsiteX2" fmla="*/ 7138870 w 7301430"/>
              <a:gd name="connsiteY2" fmla="*/ 91440 h 91440"/>
              <a:gd name="connsiteX3" fmla="*/ 7301430 w 7301430"/>
              <a:gd name="connsiteY3" fmla="*/ 0 h 91440"/>
              <a:gd name="connsiteX4" fmla="*/ 342465 w 7301430"/>
              <a:gd name="connsiteY4" fmla="*/ 5397 h 91440"/>
              <a:gd name="connsiteX0" fmla="*/ 0 w 6958965"/>
              <a:gd name="connsiteY0" fmla="*/ 5397 h 91440"/>
              <a:gd name="connsiteX1" fmla="*/ 192405 w 6958965"/>
              <a:gd name="connsiteY1" fmla="*/ 60960 h 91440"/>
              <a:gd name="connsiteX2" fmla="*/ 6796405 w 6958965"/>
              <a:gd name="connsiteY2" fmla="*/ 91440 h 91440"/>
              <a:gd name="connsiteX3" fmla="*/ 6958965 w 6958965"/>
              <a:gd name="connsiteY3" fmla="*/ 0 h 91440"/>
              <a:gd name="connsiteX4" fmla="*/ 0 w 6958965"/>
              <a:gd name="connsiteY4" fmla="*/ 5397 h 91440"/>
              <a:gd name="connsiteX0" fmla="*/ 0 w 6958965"/>
              <a:gd name="connsiteY0" fmla="*/ 5397 h 91440"/>
              <a:gd name="connsiteX1" fmla="*/ 116205 w 6958965"/>
              <a:gd name="connsiteY1" fmla="*/ 63341 h 91440"/>
              <a:gd name="connsiteX2" fmla="*/ 6796405 w 6958965"/>
              <a:gd name="connsiteY2" fmla="*/ 91440 h 91440"/>
              <a:gd name="connsiteX3" fmla="*/ 6958965 w 6958965"/>
              <a:gd name="connsiteY3" fmla="*/ 0 h 91440"/>
              <a:gd name="connsiteX4" fmla="*/ 0 w 6958965"/>
              <a:gd name="connsiteY4" fmla="*/ 5397 h 91440"/>
              <a:gd name="connsiteX0" fmla="*/ 0 w 6958965"/>
              <a:gd name="connsiteY0" fmla="*/ 5397 h 91440"/>
              <a:gd name="connsiteX1" fmla="*/ 116205 w 6958965"/>
              <a:gd name="connsiteY1" fmla="*/ 63341 h 91440"/>
              <a:gd name="connsiteX2" fmla="*/ 6796405 w 6958965"/>
              <a:gd name="connsiteY2" fmla="*/ 91440 h 91440"/>
              <a:gd name="connsiteX3" fmla="*/ 6958965 w 6958965"/>
              <a:gd name="connsiteY3" fmla="*/ 0 h 91440"/>
              <a:gd name="connsiteX4" fmla="*/ 0 w 6958965"/>
              <a:gd name="connsiteY4" fmla="*/ 5397 h 91440"/>
              <a:gd name="connsiteX0" fmla="*/ 12610 w 6852512"/>
              <a:gd name="connsiteY0" fmla="*/ 14922 h 91440"/>
              <a:gd name="connsiteX1" fmla="*/ 9752 w 6852512"/>
              <a:gd name="connsiteY1" fmla="*/ 63341 h 91440"/>
              <a:gd name="connsiteX2" fmla="*/ 6689952 w 6852512"/>
              <a:gd name="connsiteY2" fmla="*/ 91440 h 91440"/>
              <a:gd name="connsiteX3" fmla="*/ 6852512 w 6852512"/>
              <a:gd name="connsiteY3" fmla="*/ 0 h 91440"/>
              <a:gd name="connsiteX4" fmla="*/ 12610 w 6852512"/>
              <a:gd name="connsiteY4" fmla="*/ 14922 h 91440"/>
              <a:gd name="connsiteX0" fmla="*/ 0 w 6839902"/>
              <a:gd name="connsiteY0" fmla="*/ 14922 h 91440"/>
              <a:gd name="connsiteX1" fmla="*/ 130492 w 6839902"/>
              <a:gd name="connsiteY1" fmla="*/ 68103 h 91440"/>
              <a:gd name="connsiteX2" fmla="*/ 6677342 w 6839902"/>
              <a:gd name="connsiteY2" fmla="*/ 91440 h 91440"/>
              <a:gd name="connsiteX3" fmla="*/ 6839902 w 6839902"/>
              <a:gd name="connsiteY3" fmla="*/ 0 h 91440"/>
              <a:gd name="connsiteX4" fmla="*/ 0 w 6839902"/>
              <a:gd name="connsiteY4" fmla="*/ 14922 h 91440"/>
              <a:gd name="connsiteX0" fmla="*/ 0 w 6844664"/>
              <a:gd name="connsiteY0" fmla="*/ 634 h 91440"/>
              <a:gd name="connsiteX1" fmla="*/ 135254 w 6844664"/>
              <a:gd name="connsiteY1" fmla="*/ 68103 h 91440"/>
              <a:gd name="connsiteX2" fmla="*/ 6682104 w 6844664"/>
              <a:gd name="connsiteY2" fmla="*/ 91440 h 91440"/>
              <a:gd name="connsiteX3" fmla="*/ 6844664 w 6844664"/>
              <a:gd name="connsiteY3" fmla="*/ 0 h 91440"/>
              <a:gd name="connsiteX4" fmla="*/ 0 w 6844664"/>
              <a:gd name="connsiteY4" fmla="*/ 634 h 91440"/>
              <a:gd name="connsiteX0" fmla="*/ 0 w 6844664"/>
              <a:gd name="connsiteY0" fmla="*/ 634 h 91440"/>
              <a:gd name="connsiteX1" fmla="*/ 135254 w 6844664"/>
              <a:gd name="connsiteY1" fmla="*/ 68103 h 91440"/>
              <a:gd name="connsiteX2" fmla="*/ 6682104 w 6844664"/>
              <a:gd name="connsiteY2" fmla="*/ 91440 h 91440"/>
              <a:gd name="connsiteX3" fmla="*/ 6844664 w 6844664"/>
              <a:gd name="connsiteY3" fmla="*/ 0 h 91440"/>
              <a:gd name="connsiteX4" fmla="*/ 0 w 6844664"/>
              <a:gd name="connsiteY4" fmla="*/ 634 h 91440"/>
              <a:gd name="connsiteX0" fmla="*/ 0 w 6711314"/>
              <a:gd name="connsiteY0" fmla="*/ 24447 h 115253"/>
              <a:gd name="connsiteX1" fmla="*/ 135254 w 6711314"/>
              <a:gd name="connsiteY1" fmla="*/ 91916 h 115253"/>
              <a:gd name="connsiteX2" fmla="*/ 6682104 w 6711314"/>
              <a:gd name="connsiteY2" fmla="*/ 115253 h 115253"/>
              <a:gd name="connsiteX3" fmla="*/ 6711314 w 6711314"/>
              <a:gd name="connsiteY3" fmla="*/ 0 h 115253"/>
              <a:gd name="connsiteX4" fmla="*/ 0 w 6711314"/>
              <a:gd name="connsiteY4" fmla="*/ 24447 h 115253"/>
              <a:gd name="connsiteX0" fmla="*/ 0 w 6711314"/>
              <a:gd name="connsiteY0" fmla="*/ 24447 h 134303"/>
              <a:gd name="connsiteX1" fmla="*/ 135254 w 6711314"/>
              <a:gd name="connsiteY1" fmla="*/ 91916 h 134303"/>
              <a:gd name="connsiteX2" fmla="*/ 6563042 w 6711314"/>
              <a:gd name="connsiteY2" fmla="*/ 134303 h 134303"/>
              <a:gd name="connsiteX3" fmla="*/ 6711314 w 6711314"/>
              <a:gd name="connsiteY3" fmla="*/ 0 h 134303"/>
              <a:gd name="connsiteX4" fmla="*/ 0 w 6711314"/>
              <a:gd name="connsiteY4" fmla="*/ 24447 h 134303"/>
              <a:gd name="connsiteX0" fmla="*/ 0 w 6739889"/>
              <a:gd name="connsiteY0" fmla="*/ 0 h 109856"/>
              <a:gd name="connsiteX1" fmla="*/ 135254 w 6739889"/>
              <a:gd name="connsiteY1" fmla="*/ 67469 h 109856"/>
              <a:gd name="connsiteX2" fmla="*/ 6563042 w 6739889"/>
              <a:gd name="connsiteY2" fmla="*/ 109856 h 109856"/>
              <a:gd name="connsiteX3" fmla="*/ 6739889 w 6739889"/>
              <a:gd name="connsiteY3" fmla="*/ 13653 h 109856"/>
              <a:gd name="connsiteX4" fmla="*/ 0 w 6739889"/>
              <a:gd name="connsiteY4" fmla="*/ 0 h 109856"/>
              <a:gd name="connsiteX0" fmla="*/ 0 w 6735126"/>
              <a:gd name="connsiteY0" fmla="*/ 29210 h 139066"/>
              <a:gd name="connsiteX1" fmla="*/ 135254 w 6735126"/>
              <a:gd name="connsiteY1" fmla="*/ 96679 h 139066"/>
              <a:gd name="connsiteX2" fmla="*/ 6563042 w 6735126"/>
              <a:gd name="connsiteY2" fmla="*/ 139066 h 139066"/>
              <a:gd name="connsiteX3" fmla="*/ 6735126 w 6735126"/>
              <a:gd name="connsiteY3" fmla="*/ 0 h 139066"/>
              <a:gd name="connsiteX4" fmla="*/ 0 w 6735126"/>
              <a:gd name="connsiteY4" fmla="*/ 29210 h 139066"/>
              <a:gd name="connsiteX0" fmla="*/ 0 w 6735126"/>
              <a:gd name="connsiteY0" fmla="*/ 29210 h 124779"/>
              <a:gd name="connsiteX1" fmla="*/ 135254 w 6735126"/>
              <a:gd name="connsiteY1" fmla="*/ 96679 h 124779"/>
              <a:gd name="connsiteX2" fmla="*/ 6548754 w 6735126"/>
              <a:gd name="connsiteY2" fmla="*/ 124779 h 124779"/>
              <a:gd name="connsiteX3" fmla="*/ 6735126 w 6735126"/>
              <a:gd name="connsiteY3" fmla="*/ 0 h 124779"/>
              <a:gd name="connsiteX4" fmla="*/ 0 w 6735126"/>
              <a:gd name="connsiteY4" fmla="*/ 29210 h 124779"/>
              <a:gd name="connsiteX0" fmla="*/ 0 w 6749414"/>
              <a:gd name="connsiteY0" fmla="*/ 0 h 95569"/>
              <a:gd name="connsiteX1" fmla="*/ 135254 w 6749414"/>
              <a:gd name="connsiteY1" fmla="*/ 67469 h 95569"/>
              <a:gd name="connsiteX2" fmla="*/ 6548754 w 6749414"/>
              <a:gd name="connsiteY2" fmla="*/ 95569 h 95569"/>
              <a:gd name="connsiteX3" fmla="*/ 6749414 w 6749414"/>
              <a:gd name="connsiteY3" fmla="*/ 6509 h 95569"/>
              <a:gd name="connsiteX4" fmla="*/ 0 w 6749414"/>
              <a:gd name="connsiteY4" fmla="*/ 0 h 95569"/>
              <a:gd name="connsiteX0" fmla="*/ 0 w 6749414"/>
              <a:gd name="connsiteY0" fmla="*/ 0 h 95569"/>
              <a:gd name="connsiteX1" fmla="*/ 154304 w 6749414"/>
              <a:gd name="connsiteY1" fmla="*/ 92869 h 95569"/>
              <a:gd name="connsiteX2" fmla="*/ 6548754 w 6749414"/>
              <a:gd name="connsiteY2" fmla="*/ 95569 h 95569"/>
              <a:gd name="connsiteX3" fmla="*/ 6749414 w 6749414"/>
              <a:gd name="connsiteY3" fmla="*/ 6509 h 95569"/>
              <a:gd name="connsiteX4" fmla="*/ 0 w 6749414"/>
              <a:gd name="connsiteY4" fmla="*/ 0 h 95569"/>
              <a:gd name="connsiteX0" fmla="*/ 0 w 6749414"/>
              <a:gd name="connsiteY0" fmla="*/ 0 h 95569"/>
              <a:gd name="connsiteX1" fmla="*/ 173354 w 6749414"/>
              <a:gd name="connsiteY1" fmla="*/ 92869 h 95569"/>
              <a:gd name="connsiteX2" fmla="*/ 6548754 w 6749414"/>
              <a:gd name="connsiteY2" fmla="*/ 95569 h 95569"/>
              <a:gd name="connsiteX3" fmla="*/ 6749414 w 6749414"/>
              <a:gd name="connsiteY3" fmla="*/ 6509 h 95569"/>
              <a:gd name="connsiteX4" fmla="*/ 0 w 6749414"/>
              <a:gd name="connsiteY4" fmla="*/ 0 h 95569"/>
              <a:gd name="connsiteX0" fmla="*/ 0 w 6749414"/>
              <a:gd name="connsiteY0" fmla="*/ 0 h 95569"/>
              <a:gd name="connsiteX1" fmla="*/ 173354 w 6749414"/>
              <a:gd name="connsiteY1" fmla="*/ 92869 h 95569"/>
              <a:gd name="connsiteX2" fmla="*/ 6548754 w 6749414"/>
              <a:gd name="connsiteY2" fmla="*/ 95569 h 95569"/>
              <a:gd name="connsiteX3" fmla="*/ 6749414 w 6749414"/>
              <a:gd name="connsiteY3" fmla="*/ 6509 h 95569"/>
              <a:gd name="connsiteX4" fmla="*/ 0 w 6749414"/>
              <a:gd name="connsiteY4" fmla="*/ 0 h 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9414" h="95569">
                <a:moveTo>
                  <a:pt x="0" y="0"/>
                </a:moveTo>
                <a:cubicBezTo>
                  <a:pt x="92710" y="44715"/>
                  <a:pt x="123295" y="69004"/>
                  <a:pt x="173354" y="92869"/>
                </a:cubicBezTo>
                <a:lnTo>
                  <a:pt x="6548754" y="95569"/>
                </a:lnTo>
                <a:lnTo>
                  <a:pt x="6749414" y="6509"/>
                </a:lnTo>
                <a:lnTo>
                  <a:pt x="0" y="0"/>
                </a:lnTo>
                <a:close/>
              </a:path>
            </a:pathLst>
          </a:custGeom>
          <a:solidFill>
            <a:srgbClr val="066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EE69B26-9E03-4F51-A5F5-A518A8ED7479}"/>
              </a:ext>
            </a:extLst>
          </p:cNvPr>
          <p:cNvSpPr/>
          <p:nvPr/>
        </p:nvSpPr>
        <p:spPr>
          <a:xfrm flipV="1">
            <a:off x="-2" y="-1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BF8A96D6-9F78-41EB-8E88-A44B9AC27B24}"/>
              </a:ext>
            </a:extLst>
          </p:cNvPr>
          <p:cNvSpPr/>
          <p:nvPr/>
        </p:nvSpPr>
        <p:spPr>
          <a:xfrm>
            <a:off x="0" y="3443462"/>
            <a:ext cx="11421587" cy="3613833"/>
          </a:xfrm>
          <a:custGeom>
            <a:avLst/>
            <a:gdLst>
              <a:gd name="connsiteX0" fmla="*/ 0 w 9568392"/>
              <a:gd name="connsiteY0" fmla="*/ 0 h 3286111"/>
              <a:gd name="connsiteX1" fmla="*/ 109082 w 9568392"/>
              <a:gd name="connsiteY1" fmla="*/ 50087 h 3286111"/>
              <a:gd name="connsiteX2" fmla="*/ 4145955 w 9568392"/>
              <a:gd name="connsiteY2" fmla="*/ 2841611 h 3286111"/>
              <a:gd name="connsiteX3" fmla="*/ 7841655 w 9568392"/>
              <a:gd name="connsiteY3" fmla="*/ 2651111 h 3286111"/>
              <a:gd name="connsiteX4" fmla="*/ 9531846 w 9568392"/>
              <a:gd name="connsiteY4" fmla="*/ 3262919 h 3286111"/>
              <a:gd name="connsiteX5" fmla="*/ 9568392 w 9568392"/>
              <a:gd name="connsiteY5" fmla="*/ 3286111 h 3286111"/>
              <a:gd name="connsiteX6" fmla="*/ 0 w 9568392"/>
              <a:gd name="connsiteY6" fmla="*/ 3286111 h 328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8392" h="3286111">
                <a:moveTo>
                  <a:pt x="0" y="0"/>
                </a:moveTo>
                <a:lnTo>
                  <a:pt x="109082" y="50087"/>
                </a:lnTo>
                <a:cubicBezTo>
                  <a:pt x="1319504" y="639672"/>
                  <a:pt x="2878733" y="2413053"/>
                  <a:pt x="4145955" y="2841611"/>
                </a:cubicBezTo>
                <a:cubicBezTo>
                  <a:pt x="5454055" y="3283994"/>
                  <a:pt x="6859522" y="2515644"/>
                  <a:pt x="7841655" y="2651111"/>
                </a:cubicBezTo>
                <a:cubicBezTo>
                  <a:pt x="8455488" y="2735778"/>
                  <a:pt x="9097433" y="3008961"/>
                  <a:pt x="9531846" y="3262919"/>
                </a:cubicBezTo>
                <a:lnTo>
                  <a:pt x="9568392" y="3286111"/>
                </a:lnTo>
                <a:lnTo>
                  <a:pt x="0" y="3286111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D69EFDEA-E0BA-4E6F-AEF4-2E4357FA7E6B}"/>
              </a:ext>
            </a:extLst>
          </p:cNvPr>
          <p:cNvSpPr/>
          <p:nvPr/>
        </p:nvSpPr>
        <p:spPr>
          <a:xfrm flipH="1">
            <a:off x="60039" y="5136821"/>
            <a:ext cx="7061200" cy="1915469"/>
          </a:xfrm>
          <a:custGeom>
            <a:avLst/>
            <a:gdLst>
              <a:gd name="connsiteX0" fmla="*/ 7578581 w 7578581"/>
              <a:gd name="connsiteY0" fmla="*/ 0 h 2055817"/>
              <a:gd name="connsiteX1" fmla="*/ 7578581 w 7578581"/>
              <a:gd name="connsiteY1" fmla="*/ 2055817 h 2055817"/>
              <a:gd name="connsiteX2" fmla="*/ 0 w 7578581"/>
              <a:gd name="connsiteY2" fmla="*/ 2055817 h 2055817"/>
              <a:gd name="connsiteX3" fmla="*/ 5904 w 7578581"/>
              <a:gd name="connsiteY3" fmla="*/ 2052090 h 2055817"/>
              <a:gd name="connsiteX4" fmla="*/ 2347212 w 7578581"/>
              <a:gd name="connsiteY4" fmla="*/ 1103317 h 2055817"/>
              <a:gd name="connsiteX5" fmla="*/ 6309612 w 7578581"/>
              <a:gd name="connsiteY5" fmla="*/ 1281117 h 2055817"/>
              <a:gd name="connsiteX6" fmla="*/ 7507926 w 7578581"/>
              <a:gd name="connsiteY6" fmla="*/ 97314 h 205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8581" h="2055817">
                <a:moveTo>
                  <a:pt x="7578581" y="0"/>
                </a:moveTo>
                <a:lnTo>
                  <a:pt x="7578581" y="2055817"/>
                </a:lnTo>
                <a:lnTo>
                  <a:pt x="0" y="2055817"/>
                </a:lnTo>
                <a:lnTo>
                  <a:pt x="5904" y="2052090"/>
                </a:lnTo>
                <a:cubicBezTo>
                  <a:pt x="679990" y="1631508"/>
                  <a:pt x="1385981" y="1242224"/>
                  <a:pt x="2347212" y="1103317"/>
                </a:cubicBezTo>
                <a:cubicBezTo>
                  <a:pt x="3445762" y="944567"/>
                  <a:pt x="5365579" y="1503367"/>
                  <a:pt x="6309612" y="1281117"/>
                </a:cubicBezTo>
                <a:cubicBezTo>
                  <a:pt x="6899633" y="1142211"/>
                  <a:pt x="7226724" y="504731"/>
                  <a:pt x="7507926" y="97314"/>
                </a:cubicBez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FD1E62F5-C71C-4878-988C-6C3154281D28}"/>
              </a:ext>
            </a:extLst>
          </p:cNvPr>
          <p:cNvSpPr/>
          <p:nvPr/>
        </p:nvSpPr>
        <p:spPr>
          <a:xfrm>
            <a:off x="-2" y="14462"/>
            <a:ext cx="3517839" cy="1710413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57EA47-EE46-43B9-A740-02C7D363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033" y="239653"/>
            <a:ext cx="5226762" cy="615553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Задачи проекта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7621892-F668-414A-B0DA-353342D6E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17" y="1395801"/>
            <a:ext cx="6471083" cy="3150927"/>
          </a:xfrm>
        </p:spPr>
        <p:txBody>
          <a:bodyPr wrap="square">
            <a:spAutoFit/>
          </a:bodyPr>
          <a:lstStyle/>
          <a:p>
            <a:pPr marL="342900" marR="8509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 smtClean="0">
                <a:solidFill>
                  <a:schemeClr val="bg1"/>
                </a:solidFill>
              </a:rPr>
              <a:t>сократить временные затраты </a:t>
            </a:r>
            <a:r>
              <a:rPr lang="ru-RU" sz="2400" b="1" dirty="0">
                <a:solidFill>
                  <a:schemeClr val="bg1"/>
                </a:solidFill>
              </a:rPr>
              <a:t>на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систематизацию </a:t>
            </a:r>
            <a:r>
              <a:rPr lang="ru-RU" sz="2400" b="1" dirty="0" smtClean="0">
                <a:solidFill>
                  <a:schemeClr val="bg1"/>
                </a:solidFill>
              </a:rPr>
              <a:t>текущей документации </a:t>
            </a:r>
            <a:r>
              <a:rPr lang="ru-RU" sz="2400" b="1" dirty="0">
                <a:solidFill>
                  <a:schemeClr val="bg1"/>
                </a:solidFill>
              </a:rPr>
              <a:t>в каждом структурном </a:t>
            </a:r>
            <a:r>
              <a:rPr lang="ru-RU" sz="2400" b="1" dirty="0" smtClean="0">
                <a:solidFill>
                  <a:schemeClr val="bg1"/>
                </a:solidFill>
              </a:rPr>
              <a:t>подразделении </a:t>
            </a:r>
          </a:p>
          <a:p>
            <a:pPr marL="342900" marR="8509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endParaRPr lang="ru-RU" sz="2400" b="1" dirty="0">
              <a:solidFill>
                <a:schemeClr val="bg1"/>
              </a:solidFill>
            </a:endParaRPr>
          </a:p>
          <a:p>
            <a:pPr marL="342900" marR="8509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 smtClean="0">
                <a:solidFill>
                  <a:schemeClr val="bg1"/>
                </a:solidFill>
              </a:rPr>
              <a:t>совершенствовать процессы </a:t>
            </a:r>
            <a:r>
              <a:rPr lang="ru-RU" sz="2400" b="1" dirty="0">
                <a:solidFill>
                  <a:schemeClr val="bg1"/>
                </a:solidFill>
              </a:rPr>
              <a:t>учета и хранения </a:t>
            </a:r>
            <a:r>
              <a:rPr lang="ru-RU" sz="2400" b="1" dirty="0" smtClean="0">
                <a:solidFill>
                  <a:schemeClr val="bg1"/>
                </a:solidFill>
              </a:rPr>
              <a:t>текущей и архивной документации </a:t>
            </a:r>
          </a:p>
          <a:p>
            <a:pPr marL="342900" marR="8509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D3E3606-EE4A-43C0-BF4E-6EE0D6D9FE6F}"/>
              </a:ext>
            </a:extLst>
          </p:cNvPr>
          <p:cNvSpPr/>
          <p:nvPr/>
        </p:nvSpPr>
        <p:spPr>
          <a:xfrm flipV="1">
            <a:off x="4791147" y="4497562"/>
            <a:ext cx="7411610" cy="49166"/>
          </a:xfrm>
          <a:prstGeom prst="rect">
            <a:avLst/>
          </a:prstGeom>
          <a:solidFill>
            <a:srgbClr val="453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900D5E4D-3BC4-4519-8D26-F6F79288405C}"/>
              </a:ext>
            </a:extLst>
          </p:cNvPr>
          <p:cNvGrpSpPr/>
          <p:nvPr/>
        </p:nvGrpSpPr>
        <p:grpSpPr>
          <a:xfrm>
            <a:off x="6756753" y="5136821"/>
            <a:ext cx="399286" cy="382802"/>
            <a:chOff x="5562601" y="1465264"/>
            <a:chExt cx="346075" cy="331788"/>
          </a:xfrm>
        </p:grpSpPr>
        <p:sp>
          <p:nvSpPr>
            <p:cNvPr id="81" name="Freeform 154">
              <a:extLst>
                <a:ext uri="{FF2B5EF4-FFF2-40B4-BE49-F238E27FC236}">
                  <a16:creationId xmlns="" xmlns:a16="http://schemas.microsoft.com/office/drawing/2014/main" id="{70B3FFA2-2267-414B-AC41-FE2818DDA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1706564"/>
              <a:ext cx="120650" cy="30163"/>
            </a:xfrm>
            <a:custGeom>
              <a:avLst/>
              <a:gdLst>
                <a:gd name="T0" fmla="*/ 76 w 76"/>
                <a:gd name="T1" fmla="*/ 19 h 19"/>
                <a:gd name="T2" fmla="*/ 0 w 76"/>
                <a:gd name="T3" fmla="*/ 19 h 19"/>
                <a:gd name="T4" fmla="*/ 5 w 76"/>
                <a:gd name="T5" fmla="*/ 0 h 19"/>
                <a:gd name="T6" fmla="*/ 71 w 76"/>
                <a:gd name="T7" fmla="*/ 0 h 19"/>
                <a:gd name="T8" fmla="*/ 76 w 7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9">
                  <a:moveTo>
                    <a:pt x="76" y="19"/>
                  </a:moveTo>
                  <a:lnTo>
                    <a:pt x="0" y="19"/>
                  </a:lnTo>
                  <a:lnTo>
                    <a:pt x="5" y="0"/>
                  </a:lnTo>
                  <a:lnTo>
                    <a:pt x="71" y="0"/>
                  </a:lnTo>
                  <a:lnTo>
                    <a:pt x="76" y="19"/>
                  </a:lnTo>
                  <a:close/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155">
              <a:extLst>
                <a:ext uri="{FF2B5EF4-FFF2-40B4-BE49-F238E27FC236}">
                  <a16:creationId xmlns="" xmlns:a16="http://schemas.microsoft.com/office/drawing/2014/main" id="{5B838125-14D0-4E7F-B18E-2762D174B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1" y="1465264"/>
              <a:ext cx="346075" cy="331788"/>
            </a:xfrm>
            <a:custGeom>
              <a:avLst/>
              <a:gdLst>
                <a:gd name="T0" fmla="*/ 84 w 92"/>
                <a:gd name="T1" fmla="*/ 6 h 88"/>
                <a:gd name="T2" fmla="*/ 78 w 92"/>
                <a:gd name="T3" fmla="*/ 0 h 88"/>
                <a:gd name="T4" fmla="*/ 14 w 92"/>
                <a:gd name="T5" fmla="*/ 0 h 88"/>
                <a:gd name="T6" fmla="*/ 8 w 92"/>
                <a:gd name="T7" fmla="*/ 6 h 88"/>
                <a:gd name="T8" fmla="*/ 8 w 92"/>
                <a:gd name="T9" fmla="*/ 52 h 88"/>
                <a:gd name="T10" fmla="*/ 0 w 92"/>
                <a:gd name="T11" fmla="*/ 80 h 88"/>
                <a:gd name="T12" fmla="*/ 0 w 92"/>
                <a:gd name="T13" fmla="*/ 82 h 88"/>
                <a:gd name="T14" fmla="*/ 6 w 92"/>
                <a:gd name="T15" fmla="*/ 88 h 88"/>
                <a:gd name="T16" fmla="*/ 86 w 92"/>
                <a:gd name="T17" fmla="*/ 88 h 88"/>
                <a:gd name="T18" fmla="*/ 92 w 92"/>
                <a:gd name="T19" fmla="*/ 82 h 88"/>
                <a:gd name="T20" fmla="*/ 92 w 92"/>
                <a:gd name="T21" fmla="*/ 80 h 88"/>
                <a:gd name="T22" fmla="*/ 84 w 92"/>
                <a:gd name="T23" fmla="*/ 50 h 88"/>
                <a:gd name="T24" fmla="*/ 84 w 92"/>
                <a:gd name="T25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88">
                  <a:moveTo>
                    <a:pt x="84" y="6"/>
                  </a:moveTo>
                  <a:cubicBezTo>
                    <a:pt x="84" y="3"/>
                    <a:pt x="81" y="0"/>
                    <a:pt x="7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3" y="88"/>
                    <a:pt x="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9" y="88"/>
                    <a:pt x="92" y="85"/>
                    <a:pt x="92" y="82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4" y="50"/>
                    <a:pt x="84" y="50"/>
                    <a:pt x="84" y="50"/>
                  </a:cubicBezTo>
                  <a:lnTo>
                    <a:pt x="84" y="6"/>
                  </a:lnTo>
                  <a:close/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Line 156">
              <a:extLst>
                <a:ext uri="{FF2B5EF4-FFF2-40B4-BE49-F238E27FC236}">
                  <a16:creationId xmlns="" xmlns:a16="http://schemas.microsoft.com/office/drawing/2014/main" id="{AF98618D-2161-413F-846E-7B1F2D2B0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1660526"/>
              <a:ext cx="285750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Line 157">
              <a:extLst>
                <a:ext uri="{FF2B5EF4-FFF2-40B4-BE49-F238E27FC236}">
                  <a16:creationId xmlns="" xmlns:a16="http://schemas.microsoft.com/office/drawing/2014/main" id="{818E6A9D-2578-499E-A2EA-DFEB2854C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1" y="1766889"/>
              <a:ext cx="346075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Rectangle 158">
              <a:extLst>
                <a:ext uri="{FF2B5EF4-FFF2-40B4-BE49-F238E27FC236}">
                  <a16:creationId xmlns="" xmlns:a16="http://schemas.microsoft.com/office/drawing/2014/main" id="{C719A379-F2FF-4D37-AD57-54D3FC094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6" y="1495426"/>
              <a:ext cx="225425" cy="136525"/>
            </a:xfrm>
            <a:prstGeom prst="rect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="" xmlns:a16="http://schemas.microsoft.com/office/drawing/2014/main" id="{A3E474D6-2DD4-402D-9E2F-03C1A91F3C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35383" y="-104775"/>
            <a:ext cx="4583741" cy="23425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46FB71C-A186-48E2-A32C-A64C41654619}"/>
              </a:ext>
            </a:extLst>
          </p:cNvPr>
          <p:cNvGrpSpPr/>
          <p:nvPr/>
        </p:nvGrpSpPr>
        <p:grpSpPr>
          <a:xfrm>
            <a:off x="8566792" y="2448439"/>
            <a:ext cx="3213120" cy="2746130"/>
            <a:chOff x="2150777" y="3370018"/>
            <a:chExt cx="3822603" cy="3267032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FBC1693C-C4C0-4E3C-B97E-EA18285DC964}"/>
                </a:ext>
              </a:extLst>
            </p:cNvPr>
            <p:cNvSpPr/>
            <p:nvPr/>
          </p:nvSpPr>
          <p:spPr>
            <a:xfrm>
              <a:off x="2150777" y="6048042"/>
              <a:ext cx="2946400" cy="428957"/>
            </a:xfrm>
            <a:prstGeom prst="ellipse">
              <a:avLst/>
            </a:prstGeom>
            <a:solidFill>
              <a:srgbClr val="101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="" xmlns:a16="http://schemas.microsoft.com/office/drawing/2014/main" id="{7F47B5E8-5329-4946-A2BC-97EE92D76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25478" y="3370018"/>
              <a:ext cx="3047902" cy="3267032"/>
            </a:xfrm>
            <a:prstGeom prst="rect">
              <a:avLst/>
            </a:prstGeom>
          </p:spPr>
        </p:pic>
      </p:grp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25854308-2D81-4101-8FEE-834065C7DEA6}"/>
              </a:ext>
            </a:extLst>
          </p:cNvPr>
          <p:cNvSpPr/>
          <p:nvPr/>
        </p:nvSpPr>
        <p:spPr>
          <a:xfrm rot="11675713" flipH="1">
            <a:off x="5692481" y="5473171"/>
            <a:ext cx="923876" cy="538705"/>
          </a:xfrm>
          <a:custGeom>
            <a:avLst/>
            <a:gdLst>
              <a:gd name="connsiteX0" fmla="*/ 1077363 w 1077363"/>
              <a:gd name="connsiteY0" fmla="*/ 488887 h 488887"/>
              <a:gd name="connsiteX1" fmla="*/ 588476 w 1077363"/>
              <a:gd name="connsiteY1" fmla="*/ 135802 h 488887"/>
              <a:gd name="connsiteX2" fmla="*/ 0 w 1077363"/>
              <a:gd name="connsiteY2" fmla="*/ 0 h 488887"/>
              <a:gd name="connsiteX0" fmla="*/ 988274 w 988274"/>
              <a:gd name="connsiteY0" fmla="*/ 576254 h 576254"/>
              <a:gd name="connsiteX1" fmla="*/ 588476 w 988274"/>
              <a:gd name="connsiteY1" fmla="*/ 135802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588476 w 988274"/>
              <a:gd name="connsiteY1" fmla="*/ 135802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534006 w 988274"/>
              <a:gd name="connsiteY1" fmla="*/ 132676 h 576254"/>
              <a:gd name="connsiteX2" fmla="*/ 0 w 988274"/>
              <a:gd name="connsiteY2" fmla="*/ 0 h 57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274" h="576254">
                <a:moveTo>
                  <a:pt x="988274" y="576254"/>
                </a:moveTo>
                <a:cubicBezTo>
                  <a:pt x="857446" y="391374"/>
                  <a:pt x="713566" y="214157"/>
                  <a:pt x="534006" y="132676"/>
                </a:cubicBezTo>
                <a:cubicBezTo>
                  <a:pt x="354446" y="51195"/>
                  <a:pt x="204458" y="27160"/>
                  <a:pt x="0" y="0"/>
                </a:cubicBezTo>
              </a:path>
            </a:pathLst>
          </a:custGeom>
          <a:noFill/>
          <a:ln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746598B9-D187-4986-B1F2-F35700946D36}"/>
              </a:ext>
            </a:extLst>
          </p:cNvPr>
          <p:cNvSpPr/>
          <p:nvPr/>
        </p:nvSpPr>
        <p:spPr>
          <a:xfrm>
            <a:off x="1888543" y="6683357"/>
            <a:ext cx="847037" cy="174642"/>
          </a:xfrm>
          <a:prstGeom prst="ellipse">
            <a:avLst/>
          </a:prstGeom>
          <a:solidFill>
            <a:srgbClr val="10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Graphic 60">
            <a:extLst>
              <a:ext uri="{FF2B5EF4-FFF2-40B4-BE49-F238E27FC236}">
                <a16:creationId xmlns="" xmlns:a16="http://schemas.microsoft.com/office/drawing/2014/main" id="{2CBFAD90-DFCA-4F1D-B010-A732D74F21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0004" y="5683581"/>
            <a:ext cx="777393" cy="10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9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3DC07A9-EF68-43A1-A0AA-BEEF4D3608C9}"/>
              </a:ext>
            </a:extLst>
          </p:cNvPr>
          <p:cNvSpPr/>
          <p:nvPr/>
        </p:nvSpPr>
        <p:spPr>
          <a:xfrm flipV="1"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3D6B6328-1A62-407B-8EAA-F9F5A43D6025}"/>
              </a:ext>
            </a:extLst>
          </p:cNvPr>
          <p:cNvSpPr/>
          <p:nvPr/>
        </p:nvSpPr>
        <p:spPr>
          <a:xfrm>
            <a:off x="36167" y="180975"/>
            <a:ext cx="12191999" cy="2010882"/>
          </a:xfrm>
          <a:custGeom>
            <a:avLst/>
            <a:gdLst>
              <a:gd name="connsiteX0" fmla="*/ 0 w 12191999"/>
              <a:gd name="connsiteY0" fmla="*/ 0 h 2010882"/>
              <a:gd name="connsiteX1" fmla="*/ 12191999 w 12191999"/>
              <a:gd name="connsiteY1" fmla="*/ 0 h 2010882"/>
              <a:gd name="connsiteX2" fmla="*/ 12191999 w 12191999"/>
              <a:gd name="connsiteY2" fmla="*/ 223204 h 2010882"/>
              <a:gd name="connsiteX3" fmla="*/ 12165349 w 12191999"/>
              <a:gd name="connsiteY3" fmla="*/ 253823 h 2010882"/>
              <a:gd name="connsiteX4" fmla="*/ 9129486 w 12191999"/>
              <a:gd name="connsiteY4" fmla="*/ 1988457 h 2010882"/>
              <a:gd name="connsiteX5" fmla="*/ 3657600 w 12191999"/>
              <a:gd name="connsiteY5" fmla="*/ 783771 h 2010882"/>
              <a:gd name="connsiteX6" fmla="*/ 303362 w 12191999"/>
              <a:gd name="connsiteY6" fmla="*/ 1690234 h 2010882"/>
              <a:gd name="connsiteX7" fmla="*/ 0 w 12191999"/>
              <a:gd name="connsiteY7" fmla="*/ 1842927 h 201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2010882">
                <a:moveTo>
                  <a:pt x="0" y="0"/>
                </a:moveTo>
                <a:lnTo>
                  <a:pt x="12191999" y="0"/>
                </a:lnTo>
                <a:lnTo>
                  <a:pt x="12191999" y="223204"/>
                </a:lnTo>
                <a:lnTo>
                  <a:pt x="12165349" y="253823"/>
                </a:lnTo>
                <a:cubicBezTo>
                  <a:pt x="11503554" y="957234"/>
                  <a:pt x="10147300" y="1840442"/>
                  <a:pt x="9129486" y="1988457"/>
                </a:cubicBezTo>
                <a:cubicBezTo>
                  <a:pt x="7649029" y="2203752"/>
                  <a:pt x="5198533" y="798285"/>
                  <a:pt x="3657600" y="783771"/>
                </a:cubicBezTo>
                <a:cubicBezTo>
                  <a:pt x="2309284" y="771071"/>
                  <a:pt x="1286008" y="1202871"/>
                  <a:pt x="303362" y="1690234"/>
                </a:cubicBezTo>
                <a:lnTo>
                  <a:pt x="0" y="1842927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7F20E71-4084-4A4D-B7F7-C26377A53983}"/>
              </a:ext>
            </a:extLst>
          </p:cNvPr>
          <p:cNvSpPr/>
          <p:nvPr/>
        </p:nvSpPr>
        <p:spPr>
          <a:xfrm>
            <a:off x="29606" y="2651347"/>
            <a:ext cx="11421587" cy="3922561"/>
          </a:xfrm>
          <a:custGeom>
            <a:avLst/>
            <a:gdLst>
              <a:gd name="connsiteX0" fmla="*/ 0 w 9568392"/>
              <a:gd name="connsiteY0" fmla="*/ 0 h 3286111"/>
              <a:gd name="connsiteX1" fmla="*/ 109082 w 9568392"/>
              <a:gd name="connsiteY1" fmla="*/ 50087 h 3286111"/>
              <a:gd name="connsiteX2" fmla="*/ 4145955 w 9568392"/>
              <a:gd name="connsiteY2" fmla="*/ 2841611 h 3286111"/>
              <a:gd name="connsiteX3" fmla="*/ 7841655 w 9568392"/>
              <a:gd name="connsiteY3" fmla="*/ 2651111 h 3286111"/>
              <a:gd name="connsiteX4" fmla="*/ 9531846 w 9568392"/>
              <a:gd name="connsiteY4" fmla="*/ 3262919 h 3286111"/>
              <a:gd name="connsiteX5" fmla="*/ 9568392 w 9568392"/>
              <a:gd name="connsiteY5" fmla="*/ 3286111 h 3286111"/>
              <a:gd name="connsiteX6" fmla="*/ 0 w 9568392"/>
              <a:gd name="connsiteY6" fmla="*/ 3286111 h 328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8392" h="3286111">
                <a:moveTo>
                  <a:pt x="0" y="0"/>
                </a:moveTo>
                <a:lnTo>
                  <a:pt x="109082" y="50087"/>
                </a:lnTo>
                <a:cubicBezTo>
                  <a:pt x="1319504" y="639672"/>
                  <a:pt x="2878733" y="2413053"/>
                  <a:pt x="4145955" y="2841611"/>
                </a:cubicBezTo>
                <a:cubicBezTo>
                  <a:pt x="5454055" y="3283994"/>
                  <a:pt x="6859522" y="2515644"/>
                  <a:pt x="7841655" y="2651111"/>
                </a:cubicBezTo>
                <a:cubicBezTo>
                  <a:pt x="8455488" y="2735778"/>
                  <a:pt x="9097433" y="3008961"/>
                  <a:pt x="9531846" y="3262919"/>
                </a:cubicBezTo>
                <a:lnTo>
                  <a:pt x="9568392" y="3286111"/>
                </a:lnTo>
                <a:lnTo>
                  <a:pt x="0" y="3286111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E6246FB5-5054-4B75-AAC3-0F9B19A2FA94}"/>
              </a:ext>
            </a:extLst>
          </p:cNvPr>
          <p:cNvSpPr/>
          <p:nvPr/>
        </p:nvSpPr>
        <p:spPr>
          <a:xfrm flipH="1" flipV="1">
            <a:off x="7464218" y="4777753"/>
            <a:ext cx="4727781" cy="2080247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0D982C-108F-43DF-A039-A0603B29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03" y="246394"/>
            <a:ext cx="4791075" cy="984885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Планируемые эффекты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FAF6C5E6-2132-4AFE-AB2D-2E9419144626}"/>
              </a:ext>
            </a:extLst>
          </p:cNvPr>
          <p:cNvSpPr txBox="1">
            <a:spLocks/>
          </p:cNvSpPr>
          <p:nvPr/>
        </p:nvSpPr>
        <p:spPr>
          <a:xfrm>
            <a:off x="1314449" y="1918472"/>
            <a:ext cx="3508375" cy="1120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ru-RU" sz="2800" b="1" dirty="0">
                <a:solidFill>
                  <a:schemeClr val="bg1"/>
                </a:solidFill>
              </a:rPr>
              <a:t>документация систематизирована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="" xmlns:a16="http://schemas.microsoft.com/office/drawing/2014/main" id="{27535632-A316-4754-B66C-04F61345615A}"/>
              </a:ext>
            </a:extLst>
          </p:cNvPr>
          <p:cNvSpPr txBox="1">
            <a:spLocks/>
          </p:cNvSpPr>
          <p:nvPr/>
        </p:nvSpPr>
        <p:spPr>
          <a:xfrm>
            <a:off x="355600" y="2284054"/>
            <a:ext cx="71120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01.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2BE509AA-9EF6-43F9-8821-C9F4DDEABF29}"/>
              </a:ext>
            </a:extLst>
          </p:cNvPr>
          <p:cNvSpPr txBox="1">
            <a:spLocks/>
          </p:cNvSpPr>
          <p:nvPr/>
        </p:nvSpPr>
        <p:spPr>
          <a:xfrm>
            <a:off x="304800" y="3870680"/>
            <a:ext cx="71120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02.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3EC1C7C7-8A2D-4AE9-AF8E-1F8EC866D433}"/>
              </a:ext>
            </a:extLst>
          </p:cNvPr>
          <p:cNvSpPr txBox="1">
            <a:spLocks/>
          </p:cNvSpPr>
          <p:nvPr/>
        </p:nvSpPr>
        <p:spPr>
          <a:xfrm>
            <a:off x="1314449" y="3661936"/>
            <a:ext cx="3113087" cy="1075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ru-RU" sz="2800" b="1" dirty="0">
                <a:solidFill>
                  <a:schemeClr val="bg1"/>
                </a:solidFill>
              </a:rPr>
              <a:t>документация не содержит ошибок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20FB3A54-FD3B-49CE-816C-0D0C60D5B493}"/>
              </a:ext>
            </a:extLst>
          </p:cNvPr>
          <p:cNvSpPr txBox="1">
            <a:spLocks/>
          </p:cNvSpPr>
          <p:nvPr/>
        </p:nvSpPr>
        <p:spPr>
          <a:xfrm>
            <a:off x="6488113" y="738837"/>
            <a:ext cx="4929185" cy="1185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</a:rPr>
              <a:t>система хранения позволяет осуществить мгновенный поиск нужного документа</a:t>
            </a:r>
            <a:endParaRPr lang="ru-RU" sz="2400" b="1" dirty="0">
              <a:solidFill>
                <a:schemeClr val="bg1"/>
              </a:solidFill>
              <a:latin typeface="Calibri"/>
              <a:ea typeface="Calibri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DA62473B-1416-42B6-A757-19EB10EECF25}"/>
              </a:ext>
            </a:extLst>
          </p:cNvPr>
          <p:cNvSpPr txBox="1">
            <a:spLocks/>
          </p:cNvSpPr>
          <p:nvPr/>
        </p:nvSpPr>
        <p:spPr>
          <a:xfrm>
            <a:off x="5384800" y="1088161"/>
            <a:ext cx="71120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03.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="" xmlns:a16="http://schemas.microsoft.com/office/drawing/2014/main" id="{0404D344-1EAA-46D6-805B-0136714CA04D}"/>
              </a:ext>
            </a:extLst>
          </p:cNvPr>
          <p:cNvSpPr txBox="1">
            <a:spLocks/>
          </p:cNvSpPr>
          <p:nvPr/>
        </p:nvSpPr>
        <p:spPr>
          <a:xfrm>
            <a:off x="10789920" y="6410064"/>
            <a:ext cx="868680" cy="2571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Page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3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591A19F2-2B4F-4299-9E89-35712744C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7878" y="3049647"/>
            <a:ext cx="6974122" cy="3487061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="" xmlns:a16="http://schemas.microsoft.com/office/drawing/2014/main" id="{B724612B-19B8-4093-92A6-B41BA12DF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56538" flipH="1">
            <a:off x="11638872" y="1020389"/>
            <a:ext cx="522694" cy="736038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="" xmlns:a16="http://schemas.microsoft.com/office/drawing/2014/main" id="{0D78A396-E8EC-4BB0-B2B5-EB867B7452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307405" flipH="1" flipV="1">
            <a:off x="11803627" y="1583324"/>
            <a:ext cx="311354" cy="4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2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BE5B9797-C341-44AA-9D75-41783A5FB675}"/>
              </a:ext>
            </a:extLst>
          </p:cNvPr>
          <p:cNvSpPr/>
          <p:nvPr/>
        </p:nvSpPr>
        <p:spPr>
          <a:xfrm flipV="1"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6B3631C7-DB60-416F-8668-C86615C19A25}"/>
              </a:ext>
            </a:extLst>
          </p:cNvPr>
          <p:cNvGrpSpPr/>
          <p:nvPr/>
        </p:nvGrpSpPr>
        <p:grpSpPr>
          <a:xfrm flipV="1">
            <a:off x="0" y="2935439"/>
            <a:ext cx="12196287" cy="3922561"/>
            <a:chOff x="-4288" y="0"/>
            <a:chExt cx="12196287" cy="3922561"/>
          </a:xfrm>
          <a:solidFill>
            <a:srgbClr val="9C6BCF">
              <a:alpha val="8000"/>
            </a:srgbClr>
          </a:solidFill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33795BF7-4887-4822-9191-650C308E61A4}"/>
                </a:ext>
              </a:extLst>
            </p:cNvPr>
            <p:cNvSpPr/>
            <p:nvPr/>
          </p:nvSpPr>
          <p:spPr>
            <a:xfrm flipV="1">
              <a:off x="-4288" y="0"/>
              <a:ext cx="11421587" cy="3922561"/>
            </a:xfrm>
            <a:custGeom>
              <a:avLst/>
              <a:gdLst>
                <a:gd name="connsiteX0" fmla="*/ 0 w 9568392"/>
                <a:gd name="connsiteY0" fmla="*/ 0 h 3286111"/>
                <a:gd name="connsiteX1" fmla="*/ 109082 w 9568392"/>
                <a:gd name="connsiteY1" fmla="*/ 50087 h 3286111"/>
                <a:gd name="connsiteX2" fmla="*/ 4145955 w 9568392"/>
                <a:gd name="connsiteY2" fmla="*/ 2841611 h 3286111"/>
                <a:gd name="connsiteX3" fmla="*/ 7841655 w 9568392"/>
                <a:gd name="connsiteY3" fmla="*/ 2651111 h 3286111"/>
                <a:gd name="connsiteX4" fmla="*/ 9531846 w 9568392"/>
                <a:gd name="connsiteY4" fmla="*/ 3262919 h 3286111"/>
                <a:gd name="connsiteX5" fmla="*/ 9568392 w 9568392"/>
                <a:gd name="connsiteY5" fmla="*/ 3286111 h 3286111"/>
                <a:gd name="connsiteX6" fmla="*/ 0 w 9568392"/>
                <a:gd name="connsiteY6" fmla="*/ 3286111 h 328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8392" h="3286111">
                  <a:moveTo>
                    <a:pt x="0" y="0"/>
                  </a:moveTo>
                  <a:lnTo>
                    <a:pt x="109082" y="50087"/>
                  </a:lnTo>
                  <a:cubicBezTo>
                    <a:pt x="1319504" y="639672"/>
                    <a:pt x="2878733" y="2413053"/>
                    <a:pt x="4145955" y="2841611"/>
                  </a:cubicBezTo>
                  <a:cubicBezTo>
                    <a:pt x="5454055" y="3283994"/>
                    <a:pt x="6859522" y="2515644"/>
                    <a:pt x="7841655" y="2651111"/>
                  </a:cubicBezTo>
                  <a:cubicBezTo>
                    <a:pt x="8455488" y="2735778"/>
                    <a:pt x="9097433" y="3008961"/>
                    <a:pt x="9531846" y="3262919"/>
                  </a:cubicBezTo>
                  <a:lnTo>
                    <a:pt x="9568392" y="3286111"/>
                  </a:lnTo>
                  <a:lnTo>
                    <a:pt x="0" y="32861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CDB0A7A-D420-49E7-A23D-6BFCAB092D16}"/>
                </a:ext>
              </a:extLst>
            </p:cNvPr>
            <p:cNvSpPr/>
            <p:nvPr/>
          </p:nvSpPr>
          <p:spPr>
            <a:xfrm flipH="1">
              <a:off x="7464218" y="0"/>
              <a:ext cx="4727781" cy="2080247"/>
            </a:xfrm>
            <a:custGeom>
              <a:avLst/>
              <a:gdLst>
                <a:gd name="connsiteX0" fmla="*/ 0 w 6487254"/>
                <a:gd name="connsiteY0" fmla="*/ 0 h 1933129"/>
                <a:gd name="connsiteX1" fmla="*/ 6487254 w 6487254"/>
                <a:gd name="connsiteY1" fmla="*/ 0 h 1933129"/>
                <a:gd name="connsiteX2" fmla="*/ 6273142 w 6487254"/>
                <a:gd name="connsiteY2" fmla="*/ 81288 h 1933129"/>
                <a:gd name="connsiteX3" fmla="*/ 4423887 w 6487254"/>
                <a:gd name="connsiteY3" fmla="*/ 647700 h 1933129"/>
                <a:gd name="connsiteX4" fmla="*/ 1261587 w 6487254"/>
                <a:gd name="connsiteY4" fmla="*/ 787400 h 1933129"/>
                <a:gd name="connsiteX5" fmla="*/ 129303 w 6487254"/>
                <a:gd name="connsiteY5" fmla="*/ 1760140 h 1933129"/>
                <a:gd name="connsiteX6" fmla="*/ 0 w 6487254"/>
                <a:gd name="connsiteY6" fmla="*/ 1933129 h 19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254" h="1933129">
                  <a:moveTo>
                    <a:pt x="0" y="0"/>
                  </a:moveTo>
                  <a:lnTo>
                    <a:pt x="6487254" y="0"/>
                  </a:lnTo>
                  <a:lnTo>
                    <a:pt x="6273142" y="81288"/>
                  </a:lnTo>
                  <a:cubicBezTo>
                    <a:pt x="5625831" y="317798"/>
                    <a:pt x="4854497" y="540279"/>
                    <a:pt x="4423887" y="647700"/>
                  </a:cubicBezTo>
                  <a:cubicBezTo>
                    <a:pt x="3439637" y="893233"/>
                    <a:pt x="2131537" y="370417"/>
                    <a:pt x="1261587" y="787400"/>
                  </a:cubicBezTo>
                  <a:cubicBezTo>
                    <a:pt x="826612" y="995892"/>
                    <a:pt x="460693" y="1343289"/>
                    <a:pt x="129303" y="1760140"/>
                  </a:cubicBezTo>
                  <a:lnTo>
                    <a:pt x="0" y="19331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6CA78B18-7D85-4395-9C74-80FF269E3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2654" y="4681204"/>
            <a:ext cx="704645" cy="827678"/>
          </a:xfrm>
          <a:prstGeom prst="rect">
            <a:avLst/>
          </a:prstGeom>
          <a:effectLst>
            <a:outerShdw blurRad="1130300" sx="102000" sy="102000" algn="ctr" rotWithShape="0">
              <a:srgbClr val="24003C">
                <a:alpha val="30000"/>
              </a:srgbClr>
            </a:outerShdw>
          </a:effectLst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2C103D83-C498-44BE-9923-F9484E46B7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 flipH="1">
            <a:off x="10985503" y="4544589"/>
            <a:ext cx="1206496" cy="219717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F935BAD4-B5BA-4503-951C-417E49073D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7428" y="5393799"/>
            <a:ext cx="1004872" cy="1420681"/>
          </a:xfrm>
          <a:prstGeom prst="rect">
            <a:avLst/>
          </a:prstGeom>
        </p:spPr>
      </p:pic>
      <p:sp>
        <p:nvSpPr>
          <p:cNvPr id="120" name="Freeform: Shape 119">
            <a:extLst>
              <a:ext uri="{FF2B5EF4-FFF2-40B4-BE49-F238E27FC236}">
                <a16:creationId xmlns="" xmlns:a16="http://schemas.microsoft.com/office/drawing/2014/main" id="{E2013D94-A600-4F57-9EB6-1FF9D7C92733}"/>
              </a:ext>
            </a:extLst>
          </p:cNvPr>
          <p:cNvSpPr/>
          <p:nvPr/>
        </p:nvSpPr>
        <p:spPr>
          <a:xfrm>
            <a:off x="0" y="85725"/>
            <a:ext cx="4727781" cy="2080247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ADAD39-7B97-480A-9704-05FB3019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1" y="209414"/>
            <a:ext cx="7524750" cy="1107996"/>
          </a:xfr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Картирование текущего состояния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2053216"/>
              </p:ext>
            </p:extLst>
          </p:nvPr>
        </p:nvGraphicFramePr>
        <p:xfrm>
          <a:off x="887428" y="2221064"/>
          <a:ext cx="10399697" cy="142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6828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BE5B9797-C341-44AA-9D75-41783A5FB675}"/>
              </a:ext>
            </a:extLst>
          </p:cNvPr>
          <p:cNvSpPr/>
          <p:nvPr/>
        </p:nvSpPr>
        <p:spPr>
          <a:xfrm flipV="1">
            <a:off x="14718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6B3631C7-DB60-416F-8668-C86615C19A25}"/>
              </a:ext>
            </a:extLst>
          </p:cNvPr>
          <p:cNvGrpSpPr/>
          <p:nvPr/>
        </p:nvGrpSpPr>
        <p:grpSpPr>
          <a:xfrm flipV="1">
            <a:off x="10431" y="2925914"/>
            <a:ext cx="12196287" cy="3922561"/>
            <a:chOff x="-4288" y="0"/>
            <a:chExt cx="12196287" cy="3922561"/>
          </a:xfrm>
          <a:solidFill>
            <a:srgbClr val="9C6BCF">
              <a:alpha val="8000"/>
            </a:srgbClr>
          </a:solidFill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33795BF7-4887-4822-9191-650C308E61A4}"/>
                </a:ext>
              </a:extLst>
            </p:cNvPr>
            <p:cNvSpPr/>
            <p:nvPr/>
          </p:nvSpPr>
          <p:spPr>
            <a:xfrm flipV="1">
              <a:off x="-4288" y="0"/>
              <a:ext cx="11421587" cy="3922561"/>
            </a:xfrm>
            <a:custGeom>
              <a:avLst/>
              <a:gdLst>
                <a:gd name="connsiteX0" fmla="*/ 0 w 9568392"/>
                <a:gd name="connsiteY0" fmla="*/ 0 h 3286111"/>
                <a:gd name="connsiteX1" fmla="*/ 109082 w 9568392"/>
                <a:gd name="connsiteY1" fmla="*/ 50087 h 3286111"/>
                <a:gd name="connsiteX2" fmla="*/ 4145955 w 9568392"/>
                <a:gd name="connsiteY2" fmla="*/ 2841611 h 3286111"/>
                <a:gd name="connsiteX3" fmla="*/ 7841655 w 9568392"/>
                <a:gd name="connsiteY3" fmla="*/ 2651111 h 3286111"/>
                <a:gd name="connsiteX4" fmla="*/ 9531846 w 9568392"/>
                <a:gd name="connsiteY4" fmla="*/ 3262919 h 3286111"/>
                <a:gd name="connsiteX5" fmla="*/ 9568392 w 9568392"/>
                <a:gd name="connsiteY5" fmla="*/ 3286111 h 3286111"/>
                <a:gd name="connsiteX6" fmla="*/ 0 w 9568392"/>
                <a:gd name="connsiteY6" fmla="*/ 3286111 h 328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8392" h="3286111">
                  <a:moveTo>
                    <a:pt x="0" y="0"/>
                  </a:moveTo>
                  <a:lnTo>
                    <a:pt x="109082" y="50087"/>
                  </a:lnTo>
                  <a:cubicBezTo>
                    <a:pt x="1319504" y="639672"/>
                    <a:pt x="2878733" y="2413053"/>
                    <a:pt x="4145955" y="2841611"/>
                  </a:cubicBezTo>
                  <a:cubicBezTo>
                    <a:pt x="5454055" y="3283994"/>
                    <a:pt x="6859522" y="2515644"/>
                    <a:pt x="7841655" y="2651111"/>
                  </a:cubicBezTo>
                  <a:cubicBezTo>
                    <a:pt x="8455488" y="2735778"/>
                    <a:pt x="9097433" y="3008961"/>
                    <a:pt x="9531846" y="3262919"/>
                  </a:cubicBezTo>
                  <a:lnTo>
                    <a:pt x="9568392" y="3286111"/>
                  </a:lnTo>
                  <a:lnTo>
                    <a:pt x="0" y="32861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CDB0A7A-D420-49E7-A23D-6BFCAB092D16}"/>
                </a:ext>
              </a:extLst>
            </p:cNvPr>
            <p:cNvSpPr/>
            <p:nvPr/>
          </p:nvSpPr>
          <p:spPr>
            <a:xfrm flipH="1">
              <a:off x="7464218" y="0"/>
              <a:ext cx="4727781" cy="2080247"/>
            </a:xfrm>
            <a:custGeom>
              <a:avLst/>
              <a:gdLst>
                <a:gd name="connsiteX0" fmla="*/ 0 w 6487254"/>
                <a:gd name="connsiteY0" fmla="*/ 0 h 1933129"/>
                <a:gd name="connsiteX1" fmla="*/ 6487254 w 6487254"/>
                <a:gd name="connsiteY1" fmla="*/ 0 h 1933129"/>
                <a:gd name="connsiteX2" fmla="*/ 6273142 w 6487254"/>
                <a:gd name="connsiteY2" fmla="*/ 81288 h 1933129"/>
                <a:gd name="connsiteX3" fmla="*/ 4423887 w 6487254"/>
                <a:gd name="connsiteY3" fmla="*/ 647700 h 1933129"/>
                <a:gd name="connsiteX4" fmla="*/ 1261587 w 6487254"/>
                <a:gd name="connsiteY4" fmla="*/ 787400 h 1933129"/>
                <a:gd name="connsiteX5" fmla="*/ 129303 w 6487254"/>
                <a:gd name="connsiteY5" fmla="*/ 1760140 h 1933129"/>
                <a:gd name="connsiteX6" fmla="*/ 0 w 6487254"/>
                <a:gd name="connsiteY6" fmla="*/ 1933129 h 19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254" h="1933129">
                  <a:moveTo>
                    <a:pt x="0" y="0"/>
                  </a:moveTo>
                  <a:lnTo>
                    <a:pt x="6487254" y="0"/>
                  </a:lnTo>
                  <a:lnTo>
                    <a:pt x="6273142" y="81288"/>
                  </a:lnTo>
                  <a:cubicBezTo>
                    <a:pt x="5625831" y="317798"/>
                    <a:pt x="4854497" y="540279"/>
                    <a:pt x="4423887" y="647700"/>
                  </a:cubicBezTo>
                  <a:cubicBezTo>
                    <a:pt x="3439637" y="893233"/>
                    <a:pt x="2131537" y="370417"/>
                    <a:pt x="1261587" y="787400"/>
                  </a:cubicBezTo>
                  <a:cubicBezTo>
                    <a:pt x="826612" y="995892"/>
                    <a:pt x="460693" y="1343289"/>
                    <a:pt x="129303" y="1760140"/>
                  </a:cubicBezTo>
                  <a:lnTo>
                    <a:pt x="0" y="19331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6CA78B18-7D85-4395-9C74-80FF269E3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2654" y="4681204"/>
            <a:ext cx="704645" cy="827678"/>
          </a:xfrm>
          <a:prstGeom prst="rect">
            <a:avLst/>
          </a:prstGeom>
          <a:effectLst>
            <a:outerShdw blurRad="1130300" sx="102000" sy="102000" algn="ctr" rotWithShape="0">
              <a:srgbClr val="24003C">
                <a:alpha val="30000"/>
              </a:srgbClr>
            </a:outerShdw>
          </a:effectLst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2C103D83-C498-44BE-9923-F9484E46B7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 flipH="1">
            <a:off x="10985503" y="4544589"/>
            <a:ext cx="1206496" cy="219717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F935BAD4-B5BA-4503-951C-417E49073D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953" y="4932833"/>
            <a:ext cx="1004872" cy="1420681"/>
          </a:xfrm>
          <a:prstGeom prst="rect">
            <a:avLst/>
          </a:prstGeom>
        </p:spPr>
      </p:pic>
      <p:sp>
        <p:nvSpPr>
          <p:cNvPr id="120" name="Freeform: Shape 119">
            <a:extLst>
              <a:ext uri="{FF2B5EF4-FFF2-40B4-BE49-F238E27FC236}">
                <a16:creationId xmlns="" xmlns:a16="http://schemas.microsoft.com/office/drawing/2014/main" id="{E2013D94-A600-4F57-9EB6-1FF9D7C92733}"/>
              </a:ext>
            </a:extLst>
          </p:cNvPr>
          <p:cNvSpPr/>
          <p:nvPr/>
        </p:nvSpPr>
        <p:spPr>
          <a:xfrm>
            <a:off x="0" y="0"/>
            <a:ext cx="4727781" cy="2080247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ADAD39-7B97-480A-9704-05FB3019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476" y="353063"/>
            <a:ext cx="7524750" cy="553998"/>
          </a:xfr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Карта целевого состояния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4689433"/>
              </p:ext>
            </p:extLst>
          </p:nvPr>
        </p:nvGraphicFramePr>
        <p:xfrm>
          <a:off x="910869" y="1238250"/>
          <a:ext cx="10399697" cy="142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66825" y="3298094"/>
            <a:ext cx="100393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Способ </a:t>
            </a:r>
            <a:r>
              <a:rPr lang="ru-RU" sz="2400" b="1" dirty="0" smtClean="0">
                <a:solidFill>
                  <a:schemeClr val="bg1"/>
                </a:solidFill>
              </a:rPr>
              <a:t>достижения целевого состояния -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внедрение специализированных программ </a:t>
            </a:r>
            <a:r>
              <a:rPr lang="ru-RU" sz="2400" b="1" dirty="0" smtClean="0">
                <a:solidFill>
                  <a:schemeClr val="bg1"/>
                </a:solidFill>
              </a:rPr>
              <a:t>1С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1С:Документооборот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1С : Платежные документы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1С: Кадры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1С : Государственные и муниципальные закупки</a:t>
            </a:r>
          </a:p>
          <a:p>
            <a:endParaRPr lang="ru-RU" sz="2000" b="1" dirty="0" smtClean="0">
              <a:solidFill>
                <a:schemeClr val="bg1"/>
              </a:solidFill>
              <a:hlinkClick r:id="rId14"/>
            </a:endParaRPr>
          </a:p>
        </p:txBody>
      </p:sp>
    </p:spTree>
    <p:extLst>
      <p:ext uri="{BB962C8B-B14F-4D97-AF65-F5344CB8AC3E}">
        <p14:creationId xmlns:p14="http://schemas.microsoft.com/office/powerpoint/2010/main" val="332619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0FF5270-1BA2-4A5D-B247-F142902A73D4}"/>
              </a:ext>
            </a:extLst>
          </p:cNvPr>
          <p:cNvSpPr/>
          <p:nvPr/>
        </p:nvSpPr>
        <p:spPr>
          <a:xfrm flipV="1">
            <a:off x="9525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419622A-A91E-477E-B21C-2A9B4111BB78}"/>
              </a:ext>
            </a:extLst>
          </p:cNvPr>
          <p:cNvGrpSpPr/>
          <p:nvPr/>
        </p:nvGrpSpPr>
        <p:grpSpPr>
          <a:xfrm flipV="1">
            <a:off x="-4288" y="2935439"/>
            <a:ext cx="12196287" cy="3922561"/>
            <a:chOff x="-4288" y="0"/>
            <a:chExt cx="12196287" cy="3922561"/>
          </a:xfrm>
          <a:solidFill>
            <a:srgbClr val="9C6BCF">
              <a:alpha val="8000"/>
            </a:srgbClr>
          </a:solidFill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DE04108-8E4F-47F0-AA7C-87F4964E9CF5}"/>
                </a:ext>
              </a:extLst>
            </p:cNvPr>
            <p:cNvSpPr/>
            <p:nvPr/>
          </p:nvSpPr>
          <p:spPr>
            <a:xfrm flipV="1">
              <a:off x="-4288" y="0"/>
              <a:ext cx="11421587" cy="3922561"/>
            </a:xfrm>
            <a:custGeom>
              <a:avLst/>
              <a:gdLst>
                <a:gd name="connsiteX0" fmla="*/ 0 w 9568392"/>
                <a:gd name="connsiteY0" fmla="*/ 0 h 3286111"/>
                <a:gd name="connsiteX1" fmla="*/ 109082 w 9568392"/>
                <a:gd name="connsiteY1" fmla="*/ 50087 h 3286111"/>
                <a:gd name="connsiteX2" fmla="*/ 4145955 w 9568392"/>
                <a:gd name="connsiteY2" fmla="*/ 2841611 h 3286111"/>
                <a:gd name="connsiteX3" fmla="*/ 7841655 w 9568392"/>
                <a:gd name="connsiteY3" fmla="*/ 2651111 h 3286111"/>
                <a:gd name="connsiteX4" fmla="*/ 9531846 w 9568392"/>
                <a:gd name="connsiteY4" fmla="*/ 3262919 h 3286111"/>
                <a:gd name="connsiteX5" fmla="*/ 9568392 w 9568392"/>
                <a:gd name="connsiteY5" fmla="*/ 3286111 h 3286111"/>
                <a:gd name="connsiteX6" fmla="*/ 0 w 9568392"/>
                <a:gd name="connsiteY6" fmla="*/ 3286111 h 328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8392" h="3286111">
                  <a:moveTo>
                    <a:pt x="0" y="0"/>
                  </a:moveTo>
                  <a:lnTo>
                    <a:pt x="109082" y="50087"/>
                  </a:lnTo>
                  <a:cubicBezTo>
                    <a:pt x="1319504" y="639672"/>
                    <a:pt x="2878733" y="2413053"/>
                    <a:pt x="4145955" y="2841611"/>
                  </a:cubicBezTo>
                  <a:cubicBezTo>
                    <a:pt x="5454055" y="3283994"/>
                    <a:pt x="6859522" y="2515644"/>
                    <a:pt x="7841655" y="2651111"/>
                  </a:cubicBezTo>
                  <a:cubicBezTo>
                    <a:pt x="8455488" y="2735778"/>
                    <a:pt x="9097433" y="3008961"/>
                    <a:pt x="9531846" y="3262919"/>
                  </a:cubicBezTo>
                  <a:lnTo>
                    <a:pt x="9568392" y="3286111"/>
                  </a:lnTo>
                  <a:lnTo>
                    <a:pt x="0" y="32861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2A258426-3A45-46F7-8CC4-7B1BD8E1E8D9}"/>
                </a:ext>
              </a:extLst>
            </p:cNvPr>
            <p:cNvSpPr/>
            <p:nvPr/>
          </p:nvSpPr>
          <p:spPr>
            <a:xfrm flipH="1">
              <a:off x="7464218" y="0"/>
              <a:ext cx="4727781" cy="2080247"/>
            </a:xfrm>
            <a:custGeom>
              <a:avLst/>
              <a:gdLst>
                <a:gd name="connsiteX0" fmla="*/ 0 w 6487254"/>
                <a:gd name="connsiteY0" fmla="*/ 0 h 1933129"/>
                <a:gd name="connsiteX1" fmla="*/ 6487254 w 6487254"/>
                <a:gd name="connsiteY1" fmla="*/ 0 h 1933129"/>
                <a:gd name="connsiteX2" fmla="*/ 6273142 w 6487254"/>
                <a:gd name="connsiteY2" fmla="*/ 81288 h 1933129"/>
                <a:gd name="connsiteX3" fmla="*/ 4423887 w 6487254"/>
                <a:gd name="connsiteY3" fmla="*/ 647700 h 1933129"/>
                <a:gd name="connsiteX4" fmla="*/ 1261587 w 6487254"/>
                <a:gd name="connsiteY4" fmla="*/ 787400 h 1933129"/>
                <a:gd name="connsiteX5" fmla="*/ 129303 w 6487254"/>
                <a:gd name="connsiteY5" fmla="*/ 1760140 h 1933129"/>
                <a:gd name="connsiteX6" fmla="*/ 0 w 6487254"/>
                <a:gd name="connsiteY6" fmla="*/ 1933129 h 19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254" h="1933129">
                  <a:moveTo>
                    <a:pt x="0" y="0"/>
                  </a:moveTo>
                  <a:lnTo>
                    <a:pt x="6487254" y="0"/>
                  </a:lnTo>
                  <a:lnTo>
                    <a:pt x="6273142" y="81288"/>
                  </a:lnTo>
                  <a:cubicBezTo>
                    <a:pt x="5625831" y="317798"/>
                    <a:pt x="4854497" y="540279"/>
                    <a:pt x="4423887" y="647700"/>
                  </a:cubicBezTo>
                  <a:cubicBezTo>
                    <a:pt x="3439637" y="893233"/>
                    <a:pt x="2131537" y="370417"/>
                    <a:pt x="1261587" y="787400"/>
                  </a:cubicBezTo>
                  <a:cubicBezTo>
                    <a:pt x="826612" y="995892"/>
                    <a:pt x="460693" y="1343289"/>
                    <a:pt x="129303" y="1760140"/>
                  </a:cubicBezTo>
                  <a:lnTo>
                    <a:pt x="0" y="19331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46">
            <a:extLst>
              <a:ext uri="{FF2B5EF4-FFF2-40B4-BE49-F238E27FC236}">
                <a16:creationId xmlns="" xmlns:a16="http://schemas.microsoft.com/office/drawing/2014/main" id="{3762ED9E-CB0A-4217-9B95-348E658F11AD}"/>
              </a:ext>
            </a:extLst>
          </p:cNvPr>
          <p:cNvSpPr/>
          <p:nvPr/>
        </p:nvSpPr>
        <p:spPr>
          <a:xfrm>
            <a:off x="5153025" y="2883446"/>
            <a:ext cx="1905000" cy="2162525"/>
          </a:xfrm>
          <a:custGeom>
            <a:avLst/>
            <a:gdLst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8351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05000"/>
              <a:gd name="connsiteY0" fmla="*/ 0 h 2088635"/>
              <a:gd name="connsiteX1" fmla="*/ 1905000 w 1905000"/>
              <a:gd name="connsiteY1" fmla="*/ 88900 h 2088635"/>
              <a:gd name="connsiteX2" fmla="*/ 1835150 w 1905000"/>
              <a:gd name="connsiteY2" fmla="*/ 2088635 h 2088635"/>
              <a:gd name="connsiteX3" fmla="*/ 69850 w 1905000"/>
              <a:gd name="connsiteY3" fmla="*/ 2088635 h 2088635"/>
              <a:gd name="connsiteX4" fmla="*/ 0 w 1905000"/>
              <a:gd name="connsiteY4" fmla="*/ 0 h 2088635"/>
              <a:gd name="connsiteX0" fmla="*/ 0 w 1905000"/>
              <a:gd name="connsiteY0" fmla="*/ 0 h 2139435"/>
              <a:gd name="connsiteX1" fmla="*/ 1905000 w 1905000"/>
              <a:gd name="connsiteY1" fmla="*/ 88900 h 2139435"/>
              <a:gd name="connsiteX2" fmla="*/ 1835150 w 1905000"/>
              <a:gd name="connsiteY2" fmla="*/ 2088635 h 2139435"/>
              <a:gd name="connsiteX3" fmla="*/ 25400 w 1905000"/>
              <a:gd name="connsiteY3" fmla="*/ 2139435 h 2139435"/>
              <a:gd name="connsiteX4" fmla="*/ 0 w 1905000"/>
              <a:gd name="connsiteY4" fmla="*/ 0 h 2139435"/>
              <a:gd name="connsiteX0" fmla="*/ 0 w 1905000"/>
              <a:gd name="connsiteY0" fmla="*/ 0 h 2139435"/>
              <a:gd name="connsiteX1" fmla="*/ 1905000 w 1905000"/>
              <a:gd name="connsiteY1" fmla="*/ 24246 h 2139435"/>
              <a:gd name="connsiteX2" fmla="*/ 1835150 w 1905000"/>
              <a:gd name="connsiteY2" fmla="*/ 2088635 h 2139435"/>
              <a:gd name="connsiteX3" fmla="*/ 25400 w 1905000"/>
              <a:gd name="connsiteY3" fmla="*/ 2139435 h 2139435"/>
              <a:gd name="connsiteX4" fmla="*/ 0 w 1905000"/>
              <a:gd name="connsiteY4" fmla="*/ 0 h 2139435"/>
              <a:gd name="connsiteX0" fmla="*/ 0 w 1905000"/>
              <a:gd name="connsiteY0" fmla="*/ 0 h 2162525"/>
              <a:gd name="connsiteX1" fmla="*/ 1905000 w 1905000"/>
              <a:gd name="connsiteY1" fmla="*/ 24246 h 2162525"/>
              <a:gd name="connsiteX2" fmla="*/ 1835150 w 1905000"/>
              <a:gd name="connsiteY2" fmla="*/ 2162525 h 2162525"/>
              <a:gd name="connsiteX3" fmla="*/ 25400 w 1905000"/>
              <a:gd name="connsiteY3" fmla="*/ 2139435 h 2162525"/>
              <a:gd name="connsiteX4" fmla="*/ 0 w 1905000"/>
              <a:gd name="connsiteY4" fmla="*/ 0 h 21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2162525">
                <a:moveTo>
                  <a:pt x="0" y="0"/>
                </a:moveTo>
                <a:lnTo>
                  <a:pt x="1905000" y="24246"/>
                </a:lnTo>
                <a:lnTo>
                  <a:pt x="1835150" y="2162525"/>
                </a:lnTo>
                <a:lnTo>
                  <a:pt x="25400" y="2139435"/>
                </a:lnTo>
                <a:lnTo>
                  <a:pt x="0" y="0"/>
                </a:lnTo>
                <a:close/>
              </a:path>
            </a:pathLst>
          </a:custGeom>
          <a:solidFill>
            <a:srgbClr val="36B1FF">
              <a:alpha val="20000"/>
            </a:srgbClr>
          </a:solidFill>
          <a:ln w="9525">
            <a:noFill/>
          </a:ln>
          <a:effectLst>
            <a:outerShdw blurRad="469900" dist="571500" dir="5400000" sx="87000" sy="8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46">
            <a:extLst>
              <a:ext uri="{FF2B5EF4-FFF2-40B4-BE49-F238E27FC236}">
                <a16:creationId xmlns="" xmlns:a16="http://schemas.microsoft.com/office/drawing/2014/main" id="{59C9613F-1B49-4560-8558-E4B438C99B07}"/>
              </a:ext>
            </a:extLst>
          </p:cNvPr>
          <p:cNvSpPr/>
          <p:nvPr/>
        </p:nvSpPr>
        <p:spPr>
          <a:xfrm>
            <a:off x="2866469" y="2920392"/>
            <a:ext cx="1898072" cy="2115190"/>
          </a:xfrm>
          <a:custGeom>
            <a:avLst/>
            <a:gdLst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8351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05000"/>
              <a:gd name="connsiteY0" fmla="*/ 0 h 2088635"/>
              <a:gd name="connsiteX1" fmla="*/ 1905000 w 1905000"/>
              <a:gd name="connsiteY1" fmla="*/ 88900 h 2088635"/>
              <a:gd name="connsiteX2" fmla="*/ 1835150 w 1905000"/>
              <a:gd name="connsiteY2" fmla="*/ 2088635 h 2088635"/>
              <a:gd name="connsiteX3" fmla="*/ 69850 w 1905000"/>
              <a:gd name="connsiteY3" fmla="*/ 2088635 h 2088635"/>
              <a:gd name="connsiteX4" fmla="*/ 0 w 1905000"/>
              <a:gd name="connsiteY4" fmla="*/ 0 h 2088635"/>
              <a:gd name="connsiteX0" fmla="*/ 0 w 1905000"/>
              <a:gd name="connsiteY0" fmla="*/ 0 h 2139435"/>
              <a:gd name="connsiteX1" fmla="*/ 1905000 w 1905000"/>
              <a:gd name="connsiteY1" fmla="*/ 88900 h 2139435"/>
              <a:gd name="connsiteX2" fmla="*/ 1835150 w 1905000"/>
              <a:gd name="connsiteY2" fmla="*/ 2088635 h 2139435"/>
              <a:gd name="connsiteX3" fmla="*/ 25400 w 1905000"/>
              <a:gd name="connsiteY3" fmla="*/ 2139435 h 2139435"/>
              <a:gd name="connsiteX4" fmla="*/ 0 w 1905000"/>
              <a:gd name="connsiteY4" fmla="*/ 0 h 2139435"/>
              <a:gd name="connsiteX0" fmla="*/ 2309 w 1879600"/>
              <a:gd name="connsiteY0" fmla="*/ 0 h 2102490"/>
              <a:gd name="connsiteX1" fmla="*/ 1879600 w 1879600"/>
              <a:gd name="connsiteY1" fmla="*/ 51955 h 2102490"/>
              <a:gd name="connsiteX2" fmla="*/ 1809750 w 1879600"/>
              <a:gd name="connsiteY2" fmla="*/ 2051690 h 2102490"/>
              <a:gd name="connsiteX3" fmla="*/ 0 w 1879600"/>
              <a:gd name="connsiteY3" fmla="*/ 2102490 h 2102490"/>
              <a:gd name="connsiteX4" fmla="*/ 2309 w 1879600"/>
              <a:gd name="connsiteY4" fmla="*/ 0 h 2102490"/>
              <a:gd name="connsiteX0" fmla="*/ 2309 w 1898072"/>
              <a:gd name="connsiteY0" fmla="*/ 0 h 2102490"/>
              <a:gd name="connsiteX1" fmla="*/ 1898072 w 1898072"/>
              <a:gd name="connsiteY1" fmla="*/ 15009 h 2102490"/>
              <a:gd name="connsiteX2" fmla="*/ 1809750 w 1898072"/>
              <a:gd name="connsiteY2" fmla="*/ 2051690 h 2102490"/>
              <a:gd name="connsiteX3" fmla="*/ 0 w 1898072"/>
              <a:gd name="connsiteY3" fmla="*/ 2102490 h 2102490"/>
              <a:gd name="connsiteX4" fmla="*/ 2309 w 1898072"/>
              <a:gd name="connsiteY4" fmla="*/ 0 h 2102490"/>
              <a:gd name="connsiteX0" fmla="*/ 2309 w 1898072"/>
              <a:gd name="connsiteY0" fmla="*/ 0 h 2115190"/>
              <a:gd name="connsiteX1" fmla="*/ 1898072 w 1898072"/>
              <a:gd name="connsiteY1" fmla="*/ 15009 h 2115190"/>
              <a:gd name="connsiteX2" fmla="*/ 1797050 w 1898072"/>
              <a:gd name="connsiteY2" fmla="*/ 2115190 h 2115190"/>
              <a:gd name="connsiteX3" fmla="*/ 0 w 1898072"/>
              <a:gd name="connsiteY3" fmla="*/ 2102490 h 2115190"/>
              <a:gd name="connsiteX4" fmla="*/ 2309 w 1898072"/>
              <a:gd name="connsiteY4" fmla="*/ 0 h 2115190"/>
              <a:gd name="connsiteX0" fmla="*/ 2309 w 1898072"/>
              <a:gd name="connsiteY0" fmla="*/ 0 h 2115190"/>
              <a:gd name="connsiteX1" fmla="*/ 1898072 w 1898072"/>
              <a:gd name="connsiteY1" fmla="*/ 53109 h 2115190"/>
              <a:gd name="connsiteX2" fmla="*/ 1797050 w 1898072"/>
              <a:gd name="connsiteY2" fmla="*/ 2115190 h 2115190"/>
              <a:gd name="connsiteX3" fmla="*/ 0 w 1898072"/>
              <a:gd name="connsiteY3" fmla="*/ 2102490 h 2115190"/>
              <a:gd name="connsiteX4" fmla="*/ 2309 w 1898072"/>
              <a:gd name="connsiteY4" fmla="*/ 0 h 211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8072" h="2115190">
                <a:moveTo>
                  <a:pt x="2309" y="0"/>
                </a:moveTo>
                <a:lnTo>
                  <a:pt x="1898072" y="53109"/>
                </a:lnTo>
                <a:lnTo>
                  <a:pt x="1797050" y="2115190"/>
                </a:lnTo>
                <a:lnTo>
                  <a:pt x="0" y="2102490"/>
                </a:lnTo>
                <a:cubicBezTo>
                  <a:pt x="770" y="1401660"/>
                  <a:pt x="1539" y="700830"/>
                  <a:pt x="2309" y="0"/>
                </a:cubicBezTo>
                <a:close/>
              </a:path>
            </a:pathLst>
          </a:custGeom>
          <a:solidFill>
            <a:srgbClr val="36B1FF">
              <a:alpha val="20000"/>
            </a:srgbClr>
          </a:solidFill>
          <a:ln w="9525">
            <a:noFill/>
          </a:ln>
          <a:effectLst>
            <a:outerShdw blurRad="469900" dist="571500" dir="5400000" sx="87000" sy="8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46">
            <a:extLst>
              <a:ext uri="{FF2B5EF4-FFF2-40B4-BE49-F238E27FC236}">
                <a16:creationId xmlns="" xmlns:a16="http://schemas.microsoft.com/office/drawing/2014/main" id="{7B90C15E-59F7-43A7-89DF-F4DFFB399346}"/>
              </a:ext>
            </a:extLst>
          </p:cNvPr>
          <p:cNvSpPr/>
          <p:nvPr/>
        </p:nvSpPr>
        <p:spPr>
          <a:xfrm>
            <a:off x="529114" y="2883446"/>
            <a:ext cx="1905000" cy="2139435"/>
          </a:xfrm>
          <a:custGeom>
            <a:avLst/>
            <a:gdLst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8351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05000"/>
              <a:gd name="connsiteY0" fmla="*/ 0 h 2088635"/>
              <a:gd name="connsiteX1" fmla="*/ 1905000 w 1905000"/>
              <a:gd name="connsiteY1" fmla="*/ 88900 h 2088635"/>
              <a:gd name="connsiteX2" fmla="*/ 1835150 w 1905000"/>
              <a:gd name="connsiteY2" fmla="*/ 2088635 h 2088635"/>
              <a:gd name="connsiteX3" fmla="*/ 69850 w 1905000"/>
              <a:gd name="connsiteY3" fmla="*/ 2088635 h 2088635"/>
              <a:gd name="connsiteX4" fmla="*/ 0 w 1905000"/>
              <a:gd name="connsiteY4" fmla="*/ 0 h 2088635"/>
              <a:gd name="connsiteX0" fmla="*/ 0 w 1905000"/>
              <a:gd name="connsiteY0" fmla="*/ 0 h 2139435"/>
              <a:gd name="connsiteX1" fmla="*/ 1905000 w 1905000"/>
              <a:gd name="connsiteY1" fmla="*/ 88900 h 2139435"/>
              <a:gd name="connsiteX2" fmla="*/ 1835150 w 1905000"/>
              <a:gd name="connsiteY2" fmla="*/ 2088635 h 2139435"/>
              <a:gd name="connsiteX3" fmla="*/ 25400 w 1905000"/>
              <a:gd name="connsiteY3" fmla="*/ 2139435 h 2139435"/>
              <a:gd name="connsiteX4" fmla="*/ 0 w 1905000"/>
              <a:gd name="connsiteY4" fmla="*/ 0 h 21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2139435">
                <a:moveTo>
                  <a:pt x="0" y="0"/>
                </a:moveTo>
                <a:lnTo>
                  <a:pt x="1905000" y="88900"/>
                </a:lnTo>
                <a:lnTo>
                  <a:pt x="1835150" y="2088635"/>
                </a:lnTo>
                <a:lnTo>
                  <a:pt x="25400" y="2139435"/>
                </a:lnTo>
                <a:lnTo>
                  <a:pt x="0" y="0"/>
                </a:lnTo>
                <a:close/>
              </a:path>
            </a:pathLst>
          </a:custGeom>
          <a:solidFill>
            <a:srgbClr val="36B1FF">
              <a:alpha val="20000"/>
            </a:srgbClr>
          </a:solidFill>
          <a:ln w="9525">
            <a:noFill/>
          </a:ln>
          <a:effectLst>
            <a:outerShdw blurRad="469900" dist="571500" dir="5400000" sx="87000" sy="8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01916972-75CA-4483-AAB3-ABEEABD212AB}"/>
              </a:ext>
            </a:extLst>
          </p:cNvPr>
          <p:cNvSpPr/>
          <p:nvPr/>
        </p:nvSpPr>
        <p:spPr>
          <a:xfrm>
            <a:off x="9734551" y="2883446"/>
            <a:ext cx="1905000" cy="2528705"/>
          </a:xfrm>
          <a:custGeom>
            <a:avLst/>
            <a:gdLst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8351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05000"/>
              <a:gd name="connsiteY0" fmla="*/ 0 h 2088635"/>
              <a:gd name="connsiteX1" fmla="*/ 1905000 w 1905000"/>
              <a:gd name="connsiteY1" fmla="*/ 88900 h 2088635"/>
              <a:gd name="connsiteX2" fmla="*/ 1835150 w 1905000"/>
              <a:gd name="connsiteY2" fmla="*/ 2088635 h 2088635"/>
              <a:gd name="connsiteX3" fmla="*/ 69850 w 1905000"/>
              <a:gd name="connsiteY3" fmla="*/ 2088635 h 2088635"/>
              <a:gd name="connsiteX4" fmla="*/ 0 w 1905000"/>
              <a:gd name="connsiteY4" fmla="*/ 0 h 2088635"/>
              <a:gd name="connsiteX0" fmla="*/ 0 w 1905000"/>
              <a:gd name="connsiteY0" fmla="*/ 0 h 2139435"/>
              <a:gd name="connsiteX1" fmla="*/ 1905000 w 1905000"/>
              <a:gd name="connsiteY1" fmla="*/ 88900 h 2139435"/>
              <a:gd name="connsiteX2" fmla="*/ 1835150 w 1905000"/>
              <a:gd name="connsiteY2" fmla="*/ 2088635 h 2139435"/>
              <a:gd name="connsiteX3" fmla="*/ 25400 w 1905000"/>
              <a:gd name="connsiteY3" fmla="*/ 2139435 h 2139435"/>
              <a:gd name="connsiteX4" fmla="*/ 0 w 1905000"/>
              <a:gd name="connsiteY4" fmla="*/ 0 h 21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2139435">
                <a:moveTo>
                  <a:pt x="0" y="0"/>
                </a:moveTo>
                <a:lnTo>
                  <a:pt x="1905000" y="88900"/>
                </a:lnTo>
                <a:lnTo>
                  <a:pt x="1835150" y="2088635"/>
                </a:lnTo>
                <a:lnTo>
                  <a:pt x="25400" y="2139435"/>
                </a:lnTo>
                <a:lnTo>
                  <a:pt x="0" y="0"/>
                </a:lnTo>
                <a:close/>
              </a:path>
            </a:pathLst>
          </a:custGeom>
          <a:solidFill>
            <a:srgbClr val="36B1FF">
              <a:alpha val="20000"/>
            </a:srgbClr>
          </a:solidFill>
          <a:ln w="9525">
            <a:noFill/>
          </a:ln>
          <a:effectLst>
            <a:outerShdw blurRad="469900" dist="571500" dir="5400000" sx="87000" sy="8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84FE0F0-EC64-4763-BC26-ED0F823B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8" y="3927763"/>
            <a:ext cx="1584073" cy="840230"/>
          </a:xfrm>
        </p:spPr>
        <p:txBody>
          <a:bodyPr wrap="square">
            <a:sp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Приобретение программного продукта 1С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AA2E7D2A-EFDC-43CD-8247-64401236CE07}"/>
              </a:ext>
            </a:extLst>
          </p:cNvPr>
          <p:cNvSpPr/>
          <p:nvPr/>
        </p:nvSpPr>
        <p:spPr>
          <a:xfrm>
            <a:off x="533399" y="5837752"/>
            <a:ext cx="11125202" cy="45719"/>
          </a:xfrm>
          <a:prstGeom prst="roundRect">
            <a:avLst>
              <a:gd name="adj" fmla="val 50000"/>
            </a:avLst>
          </a:prstGeom>
          <a:solidFill>
            <a:srgbClr val="9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257672F9-C94B-4A9A-AB46-60877A32C784}"/>
              </a:ext>
            </a:extLst>
          </p:cNvPr>
          <p:cNvSpPr/>
          <p:nvPr/>
        </p:nvSpPr>
        <p:spPr>
          <a:xfrm>
            <a:off x="7304723" y="2469605"/>
            <a:ext cx="2099310" cy="2942546"/>
          </a:xfrm>
          <a:custGeom>
            <a:avLst/>
            <a:gdLst>
              <a:gd name="connsiteX0" fmla="*/ 0 w 1992630"/>
              <a:gd name="connsiteY0" fmla="*/ 0 h 2982709"/>
              <a:gd name="connsiteX1" fmla="*/ 1992630 w 1992630"/>
              <a:gd name="connsiteY1" fmla="*/ 0 h 2982709"/>
              <a:gd name="connsiteX2" fmla="*/ 1992630 w 1992630"/>
              <a:gd name="connsiteY2" fmla="*/ 2982709 h 2982709"/>
              <a:gd name="connsiteX3" fmla="*/ 0 w 1992630"/>
              <a:gd name="connsiteY3" fmla="*/ 2982709 h 2982709"/>
              <a:gd name="connsiteX4" fmla="*/ 0 w 1992630"/>
              <a:gd name="connsiteY4" fmla="*/ 0 h 2982709"/>
              <a:gd name="connsiteX0" fmla="*/ 0 w 2091690"/>
              <a:gd name="connsiteY0" fmla="*/ 0 h 3066529"/>
              <a:gd name="connsiteX1" fmla="*/ 2091690 w 2091690"/>
              <a:gd name="connsiteY1" fmla="*/ 83820 h 3066529"/>
              <a:gd name="connsiteX2" fmla="*/ 2091690 w 2091690"/>
              <a:gd name="connsiteY2" fmla="*/ 3066529 h 3066529"/>
              <a:gd name="connsiteX3" fmla="*/ 99060 w 2091690"/>
              <a:gd name="connsiteY3" fmla="*/ 3066529 h 3066529"/>
              <a:gd name="connsiteX4" fmla="*/ 0 w 2091690"/>
              <a:gd name="connsiteY4" fmla="*/ 0 h 3066529"/>
              <a:gd name="connsiteX0" fmla="*/ 0 w 2137410"/>
              <a:gd name="connsiteY0" fmla="*/ 0 h 3066529"/>
              <a:gd name="connsiteX1" fmla="*/ 2137410 w 2137410"/>
              <a:gd name="connsiteY1" fmla="*/ 68580 h 3066529"/>
              <a:gd name="connsiteX2" fmla="*/ 2091690 w 2137410"/>
              <a:gd name="connsiteY2" fmla="*/ 3066529 h 3066529"/>
              <a:gd name="connsiteX3" fmla="*/ 99060 w 2137410"/>
              <a:gd name="connsiteY3" fmla="*/ 3066529 h 3066529"/>
              <a:gd name="connsiteX4" fmla="*/ 0 w 2137410"/>
              <a:gd name="connsiteY4" fmla="*/ 0 h 3066529"/>
              <a:gd name="connsiteX0" fmla="*/ 0 w 2099310"/>
              <a:gd name="connsiteY0" fmla="*/ 7620 h 2997949"/>
              <a:gd name="connsiteX1" fmla="*/ 2099310 w 2099310"/>
              <a:gd name="connsiteY1" fmla="*/ 0 h 2997949"/>
              <a:gd name="connsiteX2" fmla="*/ 2053590 w 2099310"/>
              <a:gd name="connsiteY2" fmla="*/ 2997949 h 2997949"/>
              <a:gd name="connsiteX3" fmla="*/ 60960 w 2099310"/>
              <a:gd name="connsiteY3" fmla="*/ 2997949 h 2997949"/>
              <a:gd name="connsiteX4" fmla="*/ 0 w 2099310"/>
              <a:gd name="connsiteY4" fmla="*/ 7620 h 2997949"/>
              <a:gd name="connsiteX0" fmla="*/ 0 w 2099310"/>
              <a:gd name="connsiteY0" fmla="*/ 7620 h 3043669"/>
              <a:gd name="connsiteX1" fmla="*/ 2099310 w 2099310"/>
              <a:gd name="connsiteY1" fmla="*/ 0 h 3043669"/>
              <a:gd name="connsiteX2" fmla="*/ 2099310 w 2099310"/>
              <a:gd name="connsiteY2" fmla="*/ 3043669 h 3043669"/>
              <a:gd name="connsiteX3" fmla="*/ 60960 w 2099310"/>
              <a:gd name="connsiteY3" fmla="*/ 2997949 h 3043669"/>
              <a:gd name="connsiteX4" fmla="*/ 0 w 2099310"/>
              <a:gd name="connsiteY4" fmla="*/ 7620 h 3043669"/>
              <a:gd name="connsiteX0" fmla="*/ 0 w 2099310"/>
              <a:gd name="connsiteY0" fmla="*/ 7620 h 3043669"/>
              <a:gd name="connsiteX1" fmla="*/ 2099310 w 2099310"/>
              <a:gd name="connsiteY1" fmla="*/ 0 h 3043669"/>
              <a:gd name="connsiteX2" fmla="*/ 2099310 w 2099310"/>
              <a:gd name="connsiteY2" fmla="*/ 3043669 h 3043669"/>
              <a:gd name="connsiteX3" fmla="*/ 79067 w 2099310"/>
              <a:gd name="connsiteY3" fmla="*/ 3034163 h 3043669"/>
              <a:gd name="connsiteX4" fmla="*/ 0 w 2099310"/>
              <a:gd name="connsiteY4" fmla="*/ 7620 h 3043669"/>
              <a:gd name="connsiteX0" fmla="*/ 0 w 2099310"/>
              <a:gd name="connsiteY0" fmla="*/ 7620 h 3034163"/>
              <a:gd name="connsiteX1" fmla="*/ 2099310 w 2099310"/>
              <a:gd name="connsiteY1" fmla="*/ 0 h 3034163"/>
              <a:gd name="connsiteX2" fmla="*/ 2054043 w 2099310"/>
              <a:gd name="connsiteY2" fmla="*/ 3007455 h 3034163"/>
              <a:gd name="connsiteX3" fmla="*/ 79067 w 2099310"/>
              <a:gd name="connsiteY3" fmla="*/ 3034163 h 3034163"/>
              <a:gd name="connsiteX4" fmla="*/ 0 w 2099310"/>
              <a:gd name="connsiteY4" fmla="*/ 7620 h 303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310" h="3034163">
                <a:moveTo>
                  <a:pt x="0" y="7620"/>
                </a:moveTo>
                <a:lnTo>
                  <a:pt x="2099310" y="0"/>
                </a:lnTo>
                <a:lnTo>
                  <a:pt x="2054043" y="3007455"/>
                </a:lnTo>
                <a:lnTo>
                  <a:pt x="79067" y="3034163"/>
                </a:lnTo>
                <a:lnTo>
                  <a:pt x="0" y="7620"/>
                </a:lnTo>
                <a:close/>
              </a:path>
            </a:pathLst>
          </a:custGeom>
          <a:solidFill>
            <a:srgbClr val="36B1FF"/>
          </a:solidFill>
          <a:ln>
            <a:noFill/>
          </a:ln>
          <a:effectLst>
            <a:outerShdw blurRad="304800" dist="774700" dir="5400000" sx="84000" sy="8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A27B95FE-AA2F-46DC-A8F0-21B8C9761AA7}"/>
              </a:ext>
            </a:extLst>
          </p:cNvPr>
          <p:cNvSpPr/>
          <p:nvPr/>
        </p:nvSpPr>
        <p:spPr>
          <a:xfrm>
            <a:off x="8186738" y="5835682"/>
            <a:ext cx="419100" cy="49860"/>
          </a:xfrm>
          <a:prstGeom prst="roundRect">
            <a:avLst>
              <a:gd name="adj" fmla="val 50000"/>
            </a:avLst>
          </a:prstGeom>
          <a:solidFill>
            <a:srgbClr val="36B1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Content Placeholder 2">
            <a:extLst>
              <a:ext uri="{FF2B5EF4-FFF2-40B4-BE49-F238E27FC236}">
                <a16:creationId xmlns="" xmlns:a16="http://schemas.microsoft.com/office/drawing/2014/main" id="{1A184DE3-6BB2-4258-BB1F-32FD96693AEA}"/>
              </a:ext>
            </a:extLst>
          </p:cNvPr>
          <p:cNvSpPr txBox="1">
            <a:spLocks/>
          </p:cNvSpPr>
          <p:nvPr/>
        </p:nvSpPr>
        <p:spPr>
          <a:xfrm>
            <a:off x="3003676" y="3927763"/>
            <a:ext cx="1584073" cy="1120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Установка программного продукта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1С на ПК пользователей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="" xmlns:a16="http://schemas.microsoft.com/office/drawing/2014/main" id="{0BCD0402-A241-4211-A3CC-CEA32A398C86}"/>
              </a:ext>
            </a:extLst>
          </p:cNvPr>
          <p:cNvSpPr txBox="1">
            <a:spLocks/>
          </p:cNvSpPr>
          <p:nvPr/>
        </p:nvSpPr>
        <p:spPr>
          <a:xfrm>
            <a:off x="5303964" y="3927763"/>
            <a:ext cx="1584073" cy="614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Обучение пользователей 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="" xmlns:a16="http://schemas.microsoft.com/office/drawing/2014/main" id="{04711194-A91B-466D-ABF9-EF14FC73D940}"/>
              </a:ext>
            </a:extLst>
          </p:cNvPr>
          <p:cNvSpPr txBox="1">
            <a:spLocks/>
          </p:cNvSpPr>
          <p:nvPr/>
        </p:nvSpPr>
        <p:spPr>
          <a:xfrm>
            <a:off x="9904540" y="3927763"/>
            <a:ext cx="1584073" cy="1120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Мониторинг улучшений, анализ достигнутых результатов.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="" xmlns:a16="http://schemas.microsoft.com/office/drawing/2014/main" id="{CA41A792-C077-4937-93FE-E9FB27EE0831}"/>
              </a:ext>
            </a:extLst>
          </p:cNvPr>
          <p:cNvSpPr txBox="1">
            <a:spLocks/>
          </p:cNvSpPr>
          <p:nvPr/>
        </p:nvSpPr>
        <p:spPr>
          <a:xfrm>
            <a:off x="7604251" y="3927763"/>
            <a:ext cx="1584073" cy="84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Внедрение улучшений  в деятельность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="" xmlns:a16="http://schemas.microsoft.com/office/drawing/2014/main" id="{3E62D67A-F908-429F-97FC-C92B7863A3DD}"/>
              </a:ext>
            </a:extLst>
          </p:cNvPr>
          <p:cNvSpPr txBox="1">
            <a:spLocks/>
          </p:cNvSpPr>
          <p:nvPr/>
        </p:nvSpPr>
        <p:spPr>
          <a:xfrm>
            <a:off x="931863" y="3088012"/>
            <a:ext cx="1306512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Февраль  2022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="" xmlns:a16="http://schemas.microsoft.com/office/drawing/2014/main" id="{DA8062EF-51A1-4E41-9961-090D9167827F}"/>
              </a:ext>
            </a:extLst>
          </p:cNvPr>
          <p:cNvSpPr txBox="1">
            <a:spLocks/>
          </p:cNvSpPr>
          <p:nvPr/>
        </p:nvSpPr>
        <p:spPr>
          <a:xfrm>
            <a:off x="3187705" y="3242021"/>
            <a:ext cx="1127122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Март 2022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="" xmlns:a16="http://schemas.microsoft.com/office/drawing/2014/main" id="{5ABE4F69-84D6-4DD8-9B08-26532ABFDE6E}"/>
              </a:ext>
            </a:extLst>
          </p:cNvPr>
          <p:cNvSpPr txBox="1">
            <a:spLocks/>
          </p:cNvSpPr>
          <p:nvPr/>
        </p:nvSpPr>
        <p:spPr>
          <a:xfrm>
            <a:off x="5521886" y="3269721"/>
            <a:ext cx="1127122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Апрель 2022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="" xmlns:a16="http://schemas.microsoft.com/office/drawing/2014/main" id="{9B8043A5-012A-48CC-9CA4-0A2610FBFD60}"/>
              </a:ext>
            </a:extLst>
          </p:cNvPr>
          <p:cNvSpPr txBox="1">
            <a:spLocks/>
          </p:cNvSpPr>
          <p:nvPr/>
        </p:nvSpPr>
        <p:spPr>
          <a:xfrm>
            <a:off x="7677005" y="3152679"/>
            <a:ext cx="1452834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F2F2F2"/>
                </a:solidFill>
              </a:rPr>
              <a:t>Май-ноябрь 2022</a:t>
            </a:r>
            <a:endParaRPr lang="en-US" sz="1800" dirty="0">
              <a:solidFill>
                <a:srgbClr val="F2F2F2"/>
              </a:solidFill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="" xmlns:a16="http://schemas.microsoft.com/office/drawing/2014/main" id="{926FE011-DB6C-4D31-850D-31B3602009B0}"/>
              </a:ext>
            </a:extLst>
          </p:cNvPr>
          <p:cNvSpPr txBox="1">
            <a:spLocks/>
          </p:cNvSpPr>
          <p:nvPr/>
        </p:nvSpPr>
        <p:spPr>
          <a:xfrm>
            <a:off x="10129037" y="3158921"/>
            <a:ext cx="1127122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Май-ноябрь 2022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Content Placeholder 2">
            <a:extLst>
              <a:ext uri="{FF2B5EF4-FFF2-40B4-BE49-F238E27FC236}">
                <a16:creationId xmlns="" xmlns:a16="http://schemas.microsoft.com/office/drawing/2014/main" id="{E0CB8ACF-5EA8-4331-AB30-999812148CEE}"/>
              </a:ext>
            </a:extLst>
          </p:cNvPr>
          <p:cNvSpPr txBox="1">
            <a:spLocks/>
          </p:cNvSpPr>
          <p:nvPr/>
        </p:nvSpPr>
        <p:spPr>
          <a:xfrm>
            <a:off x="10789920" y="6410064"/>
            <a:ext cx="868680" cy="2571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Page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27" name="Freeform: Shape 126">
            <a:extLst>
              <a:ext uri="{FF2B5EF4-FFF2-40B4-BE49-F238E27FC236}">
                <a16:creationId xmlns="" xmlns:a16="http://schemas.microsoft.com/office/drawing/2014/main" id="{7E8D80CE-8EED-49AF-BA79-1C516589869E}"/>
              </a:ext>
            </a:extLst>
          </p:cNvPr>
          <p:cNvSpPr/>
          <p:nvPr/>
        </p:nvSpPr>
        <p:spPr>
          <a:xfrm>
            <a:off x="0" y="0"/>
            <a:ext cx="4727781" cy="2744366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2DF031-E012-40C3-B7D4-5B898E88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70" y="433045"/>
            <a:ext cx="10741255" cy="609398"/>
          </a:xfr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</a:rPr>
              <a:t>План мероприятий 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6" name="Graphic 85">
            <a:extLst>
              <a:ext uri="{FF2B5EF4-FFF2-40B4-BE49-F238E27FC236}">
                <a16:creationId xmlns="" xmlns:a16="http://schemas.microsoft.com/office/drawing/2014/main" id="{49A0728B-70E3-402D-BA5B-C5D3B35B6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797033">
            <a:off x="1117605" y="6132041"/>
            <a:ext cx="522694" cy="736038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="" xmlns:a16="http://schemas.microsoft.com/office/drawing/2014/main" id="{0E255340-AE48-4C6D-A3D3-F247F79445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366133">
            <a:off x="6876679" y="6509238"/>
            <a:ext cx="586110" cy="304777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="" xmlns:a16="http://schemas.microsoft.com/office/drawing/2014/main" id="{76DDE962-77F1-4D13-844C-99B0276654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802967" flipH="1">
            <a:off x="3753578" y="6317214"/>
            <a:ext cx="403288" cy="567895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="" xmlns:a16="http://schemas.microsoft.com/office/drawing/2014/main" id="{BC860980-603B-4F5B-963C-7DAFD652A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802967" flipH="1">
            <a:off x="9429302" y="6132041"/>
            <a:ext cx="522694" cy="736038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="" xmlns:a16="http://schemas.microsoft.com/office/drawing/2014/main" id="{6D04C100-CD87-493A-9DC1-BDB258D54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233867" flipH="1">
            <a:off x="8944175" y="6509238"/>
            <a:ext cx="586110" cy="3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0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0FF5270-1BA2-4A5D-B247-F142902A73D4}"/>
              </a:ext>
            </a:extLst>
          </p:cNvPr>
          <p:cNvSpPr/>
          <p:nvPr/>
        </p:nvSpPr>
        <p:spPr>
          <a:xfrm flipV="1">
            <a:off x="0" y="-19075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AA2E7D2A-EFDC-43CD-8247-64401236CE07}"/>
              </a:ext>
            </a:extLst>
          </p:cNvPr>
          <p:cNvSpPr/>
          <p:nvPr/>
        </p:nvSpPr>
        <p:spPr>
          <a:xfrm>
            <a:off x="533399" y="5837752"/>
            <a:ext cx="11125202" cy="45719"/>
          </a:xfrm>
          <a:prstGeom prst="roundRect">
            <a:avLst>
              <a:gd name="adj" fmla="val 50000"/>
            </a:avLst>
          </a:prstGeom>
          <a:solidFill>
            <a:srgbClr val="9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A27B95FE-AA2F-46DC-A8F0-21B8C9761AA7}"/>
              </a:ext>
            </a:extLst>
          </p:cNvPr>
          <p:cNvSpPr/>
          <p:nvPr/>
        </p:nvSpPr>
        <p:spPr>
          <a:xfrm>
            <a:off x="8186738" y="5835682"/>
            <a:ext cx="419100" cy="49860"/>
          </a:xfrm>
          <a:prstGeom prst="roundRect">
            <a:avLst>
              <a:gd name="adj" fmla="val 50000"/>
            </a:avLst>
          </a:prstGeom>
          <a:solidFill>
            <a:srgbClr val="36B1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Content Placeholder 2">
            <a:extLst>
              <a:ext uri="{FF2B5EF4-FFF2-40B4-BE49-F238E27FC236}">
                <a16:creationId xmlns="" xmlns:a16="http://schemas.microsoft.com/office/drawing/2014/main" id="{E0CB8ACF-5EA8-4331-AB30-999812148CEE}"/>
              </a:ext>
            </a:extLst>
          </p:cNvPr>
          <p:cNvSpPr txBox="1">
            <a:spLocks/>
          </p:cNvSpPr>
          <p:nvPr/>
        </p:nvSpPr>
        <p:spPr>
          <a:xfrm>
            <a:off x="10789920" y="6410064"/>
            <a:ext cx="868680" cy="2571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Page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27" name="Freeform: Shape 126">
            <a:extLst>
              <a:ext uri="{FF2B5EF4-FFF2-40B4-BE49-F238E27FC236}">
                <a16:creationId xmlns="" xmlns:a16="http://schemas.microsoft.com/office/drawing/2014/main" id="{7E8D80CE-8EED-49AF-BA79-1C516589869E}"/>
              </a:ext>
            </a:extLst>
          </p:cNvPr>
          <p:cNvSpPr/>
          <p:nvPr/>
        </p:nvSpPr>
        <p:spPr>
          <a:xfrm>
            <a:off x="0" y="0"/>
            <a:ext cx="4727781" cy="2744366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2DF031-E012-40C3-B7D4-5B898E88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70" y="433045"/>
            <a:ext cx="10741255" cy="609398"/>
          </a:xfr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</a:rPr>
              <a:t>Анализ возможных рисков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6" name="Graphic 85">
            <a:extLst>
              <a:ext uri="{FF2B5EF4-FFF2-40B4-BE49-F238E27FC236}">
                <a16:creationId xmlns="" xmlns:a16="http://schemas.microsoft.com/office/drawing/2014/main" id="{49A0728B-70E3-402D-BA5B-C5D3B35B6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797033">
            <a:off x="1117605" y="6132041"/>
            <a:ext cx="522694" cy="736038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="" xmlns:a16="http://schemas.microsoft.com/office/drawing/2014/main" id="{0E255340-AE48-4C6D-A3D3-F247F79445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366133">
            <a:off x="6876679" y="6509238"/>
            <a:ext cx="586110" cy="304777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="" xmlns:a16="http://schemas.microsoft.com/office/drawing/2014/main" id="{76DDE962-77F1-4D13-844C-99B0276654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802967" flipH="1">
            <a:off x="3753578" y="6317214"/>
            <a:ext cx="403288" cy="567895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="" xmlns:a16="http://schemas.microsoft.com/office/drawing/2014/main" id="{BC860980-603B-4F5B-963C-7DAFD652A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802967" flipH="1">
            <a:off x="9429302" y="6132041"/>
            <a:ext cx="522694" cy="736038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="" xmlns:a16="http://schemas.microsoft.com/office/drawing/2014/main" id="{6D04C100-CD87-493A-9DC1-BDB258D54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233867" flipH="1">
            <a:off x="8944175" y="6509238"/>
            <a:ext cx="586110" cy="304777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53552703"/>
              </p:ext>
            </p:extLst>
          </p:nvPr>
        </p:nvGraphicFramePr>
        <p:xfrm>
          <a:off x="1076325" y="1372183"/>
          <a:ext cx="9493250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1456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7">
      <a:majorFont>
        <a:latin typeface="Open Sans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99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363</Words>
  <Application>Microsoft Office PowerPoint</Application>
  <PresentationFormat>Произвольный</PresentationFormat>
  <Paragraphs>99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«Оптимизация учета и хранения текущей и архивной документации школы»</vt:lpstr>
      <vt:lpstr>Презентация PowerPoint</vt:lpstr>
      <vt:lpstr>Основная проблема</vt:lpstr>
      <vt:lpstr>Задачи проекта</vt:lpstr>
      <vt:lpstr>Планируемые эффекты</vt:lpstr>
      <vt:lpstr>Картирование текущего состояния</vt:lpstr>
      <vt:lpstr>Карта целевого состояния</vt:lpstr>
      <vt:lpstr>План мероприятий </vt:lpstr>
      <vt:lpstr>Анализ возможных рисков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Presentation</dc:title>
  <dc:creator>Ramaditya</dc:creator>
  <cp:lastModifiedBy>Вера Анатольевна</cp:lastModifiedBy>
  <cp:revision>140</cp:revision>
  <dcterms:created xsi:type="dcterms:W3CDTF">2019-07-16T05:53:53Z</dcterms:created>
  <dcterms:modified xsi:type="dcterms:W3CDTF">2022-01-07T08:10:48Z</dcterms:modified>
</cp:coreProperties>
</file>